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на путях модернизации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Азия изменила экономику, города и жизнь людей за одно поколение?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модернизация изменила Азию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помогла странам Азии восстановиться после войн, построить заводы и дороги, развить школы и науку, а затем выйти на мировой рынок. Именно поэтому регион стал одним из главных центров перемен в XX–XXI веках.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восстановление после войны и экономическое чудо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после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Япония быстро восстанавливала разрушенные предприятия, транспорт и города. Государство и бизнес делали ставку на дисциплину, планирование и выпуск товаров, нужных для внутреннего рынка и экспорта.
</a:t>
            </a:r>
            <a:endParaRPr lang="en-US" sz="1221" dirty="0"/>
          </a:p>
        </p:txBody>
      </p:sp>
      <p:sp>
        <p:nvSpPr>
          <p:cNvPr id="12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5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росли автомобилестроение, электроника и производство техники. Эти отрасли помогли стране перейти от восстановления к устойчивому росту и сделать японские товары известными во многих странах.
</a:t>
            </a:r>
            <a:endParaRPr lang="en-US" sz="1169" dirty="0"/>
          </a:p>
        </p:txBody>
      </p:sp>
      <p:sp>
        <p:nvSpPr>
          <p:cNvPr id="13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школа и подготовка инженеров создали кадры для заводов и научных центров. Высокая грамотность и уважение к качеству стали важной основой экономического успеха.
</a:t>
            </a:r>
            <a:endParaRPr lang="en-US" sz="1299" dirty="0"/>
          </a:p>
        </p:txBody>
      </p:sp>
      <p:sp>
        <p:nvSpPr>
          <p:cNvPr id="14" name="Text 5"/>
          <p:cNvSpPr txBox="1"/>
          <p:nvPr/>
        </p:nvSpPr>
        <p:spPr>
          <a:xfrm>
            <a:off x="2046585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качество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компании постоянно улучшали продукцию и внедряли новые технологии. Именно сочетание точности, надёжности и внимания к деталям вывело страну в число ведущих экономик мира.
</a:t>
            </a:r>
            <a:endParaRPr lang="en-US" sz="1299" dirty="0"/>
          </a:p>
        </p:txBody>
      </p:sp>
      <p:sp>
        <p:nvSpPr>
          <p:cNvPr id="15" name="Text 6"/>
          <p:cNvSpPr txBox="1"/>
          <p:nvPr/>
        </p:nvSpPr>
        <p:spPr>
          <a:xfrm>
            <a:off x="4804534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1960–1970-м годам Япония стала символом быстрого промышленного подъёма. Её опыт показал, как восстановление может превратиться в долгосрочную модернизацию.
</a:t>
            </a:r>
            <a:endParaRPr lang="en-US" sz="129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экономики Азии и их место в современном мире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экономики зависит не только от богатства, но и от численности населения, технологий и производительности труда.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 Индия лидируют по масштабу, а Япония и Южная Корея выделяются высокой технологичностью и эффективностью.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IMF, World Economic Outlook Database, 2024 (оценка ВВП по ППС)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Корея: от бедной страны к цифровому обществу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 трудностей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1950-е годы страна переживала тяжёлые последствия войны и нехватку ресурсов. Однако уже тогда начались реформы, которые сделали развитие промышленности и образования главным государственным приоритетом.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лидеры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Корея стала известна благодаря электронике, судостроению и автомобилям. Крупные компании, включая Samsung и Hyundai, помогли стране выйти на мировой рынок и укрепить экспорт.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кадры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 школы и университеты подготовили инженеров, программистов и менеджеров. Образованное население стало важнейшим ресурсом для технологического роста и появления новых рабочих мест.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Сеул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интернета и цифровых услуг изменило повседневную жизнь, а Сеул превратился в современный мегаполис с метро, небоскрёбами и удобной городской средой.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0618" y="1406675"/>
            <a:ext cx="2977515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моделей модернизации в странах Азии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стран региона развивались по-разному, но каждая нашла собственный путь к обновлению экономики и городской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не имеет одного шаблона: успех строится на разных ресурсах — от технологий и экспорта до услуг, управления и инфраструктуры.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истории и экономики стран Азии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22850" y="397250"/>
            <a:ext cx="5395500" cy="9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Китай: реформы и открытость миру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1034100" y="292887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1970-х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начал переход к реформам и более открытой экономике. Важной задачей стало привлечение капитала, технологий и опыта других стран.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2825" y="24015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зоны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специальные экономические зоны, где быстрее развивались предприятия, торговля и новые формы бизнеса. Это стало лабораторией будущего роста.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31863" y="1837550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торговли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Фабрики, порты и новые дороги ускорили внутреннюю и внешнюю торговлю. Вокруг крупных центров начали быстро расти современные города и районы.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30613" y="1035025"/>
            <a:ext cx="13638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Китай известен скоростными железными дорогами, смартфонами, электронной коммерцией и крупными инфраструктурными проектами, которые соединяют производство и рынок.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страна проходит путь модернизации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 шагов, которые усиливают друг друга и ведут к росту уровня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Индия: модернизация через технологии и услуги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Индии модернизация особенно заметна в крупных городах, где сосредоточены рабочие места, университеты и бизнес. Бангалор и Хайдарабад стали известны как важные центры технологий и разработки программного обеспечения.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IT-сектор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53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компании и специалисты работают в сфере программирования, цифровых сервисов и поддержки международного бизнеса. Это помогает стране участвовать в мировой экономике не только как производитель, но и как поставщик знаний.
</a:t>
            </a:r>
            <a:endParaRPr lang="en-US" sz="1148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цифровых платежей упростило повседневные расчёты и доступ к услугам. Для многих жителей это стало знаком перехода к более современной экономике.
</a:t>
            </a:r>
            <a:endParaRPr lang="en-US" sz="1299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Нерешённые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быстром росте страна всё ещё сталкивается с разницей между регионами, городом и деревней. Поэтому вместе с технологиями важны дороги, связь и доступное образование.
</a:t>
            </a:r>
            <a:endParaRPr lang="en-US" sz="12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435" y="1147289"/>
            <a:ext cx="2502930" cy="206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7360" y="1147289"/>
            <a:ext cx="2502930" cy="2062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Порт, который соединяет 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66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побережье Сингапура всегда много движения: контейнеры, суда и работающие терминалы. Благодаря удобному положению у морских путей город-государство стало важным пунктом мировой торговли и логистики. Здесь особенно ценят точность, порядок и быструю обработку грузов.
</a:t>
            </a:r>
            <a:endParaRPr lang="en-US" sz="124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где всё работает слаженно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Сингапура известны чистотой, удобным транспортом и продуманной городской средой. Высокие здания делового центра рядом с зелёными зонами показывают, как современный город может быть одновременно плотным, удобным и аккуратным.
</a:t>
            </a:r>
            <a:endParaRPr lang="en-US" sz="1299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как главная инвестиция
</a:t>
            </a:r>
            <a:pPr algn="l" indent="0" marL="0">
              <a:lnSpc>
                <a:spcPct val="115000"/>
              </a:lnSpc>
              <a:buNone/>
            </a:pPr>
            <a:r>
              <a:rPr lang="en-US" sz="70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 делает ставку на образование, профессиональные навыки и научные исследования. Благодаря этому развиваются финансы, биотехнологии и высокотехнологичные услуги, а маленькая страна уверенно конкурирует с гораздо более крупными государствами.
</a:t>
            </a:r>
            <a:endParaRPr lang="en-US" sz="1317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7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Сингапур: маленькое государство с высокой эффективностью
</a:t>
            </a:r>
            <a:endParaRPr lang="en-US" sz="237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которые сильнее всего помогают модернизации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эти факторы работают вместе: без школ, дорог и понятных правил трудно быстро развивать экономику и новые профессии.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инфраструктура дают основу, а реформы, технологии и инвестиции ускоряют рост и делают его устойчивее.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сводная оценка по материалам темы; данные для наглядной диаграммы составлены по содержанию презентации.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27633"/>
            <a:ext cx="221100" cy="196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29833"/>
            <a:ext cx="221100" cy="1965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29833"/>
            <a:ext cx="221100" cy="1965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как основа перемен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 мосты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дороги и мосты сокращают расстояния между городами, заводами и портами. Благодаря этому товары быстрее попадают к покупателям, а люди легче добираются до работы и учёбы.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железные дороги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и скоростные поезда помогают большим городам справляться с ростом населения. Они уменьшают пробки, делают поездки предсказуемыми и связывают деловые районы с жилыми кварталами.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Аэропорты и связь с миром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аэропорты открывают стране доступ к международной торговле, туризму и деловым поездкам. Через них быстрее перемещаются люди, оборудование, образцы продукции и важные документы.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зоны и порты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промышленные зоны работают как единая система. Они помогают экспортировать товары, привлекать новые предприятия и развивать города, где сосредоточены рабочие места и инвестиции.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2496" y="1531950"/>
            <a:ext cx="394190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как центры роста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общеизвестным экономическим функциям крупнейших городов Азии.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функции выполняют крупнейшие города Азии и почему именно они часто задают темп модернизации.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становятся узлами инвестиций, рабочих мест и идей, поэтому именно они часто ускоряют модернизацию целых стран.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4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кадры для новой экономики
</a:t>
            </a:r>
            <a:endParaRPr lang="en-US" sz="264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как старт
</a:t>
            </a:r>
            <a:pPr algn="l" indent="0" marL="0">
              <a:lnSpc>
                <a:spcPct val="100000"/>
              </a:lnSpc>
              <a:buNone/>
            </a:pPr>
            <a:r>
              <a:rPr lang="en-US" sz="53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начинается с базовой грамотности и умения учиться дальше. Если дети получают хорошее школьное образование, стране проще готовить инженеров, врачей, учителей и других специалистов для новых отраслей.
</a:t>
            </a:r>
            <a:endParaRPr lang="en-US" sz="1162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колледжи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учебные заведения и технические колледжи помогают быстрее осваивать сложные профессии. Они дают знания, которые нужны промышленности, транспорту, сфере услуг и современным научным исследованиям.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Кадры для 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растёт число образованных людей, экономика получает больше возможностей для обновления. Специалисты умеют внедрять технологии, повышать качество работы и делать услуги доступнее для населения.
</a:t>
            </a:r>
            <a:endParaRPr lang="en-US" sz="1221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математика, естественные науки и информационные технологии. Именно эти предметы помогают создавать новые лекарства, программы, машины и более эффективные способы производства.
</a:t>
            </a:r>
            <a:endParaRPr lang="en-US" sz="12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275" y="1093717"/>
            <a:ext cx="2662200" cy="17964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5900" y="1093717"/>
            <a:ext cx="2662200" cy="179646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3600" y="1093717"/>
            <a:ext cx="2662200" cy="17964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313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у подножия небоскрёбов
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87313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квартале можно увидеть древний храм и стеклянные башни, которые отражают солнце. Такой пейзаж показывает, что город растёт, но не отказывается от памяти о прошлом. Люди приходят сюда и по делам, и на праздники, сохраняя привычные обряды.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3410352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рынок в новом городе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0352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современными торговыми центрами нередко остаются старые рынки, где продают специи, ткань и ремесленные изделия. Здесь чувствуется связь поколений: новые здания меняют силуэт города, а привычные занятия и традиции продолжают жить каждый день.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33391" y="3103484"/>
            <a:ext cx="2322600" cy="39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среди современных улиц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133391" y="3566944"/>
            <a:ext cx="2322600" cy="9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городах с метро, небоскрёбами и яркой рекламой жители отмечают традиционные праздники. Улицы наполняются музыкой, костюмами и семейными встречами, и это напоминает, что модернизация может идти вместе с уважением к культуре и обычаям.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современность рядом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Проблемы, которые сопровождают быстрый рост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растут города и заводы, тем труднее одновременно успевать строить жильё, транспорт и системы защиты окружающей среды.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создаёт новые возможности, но без планирования он усиливает нагрузку на природу, инфраструктуру и социальную сферу.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наглядная оценка по материалам темы; значения предназначены для сравнения факторов на одном слайде.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«зелёный» поворот в азиатских странах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3670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6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Азии солнечные панели становятся важной частью энергетики. Они помогают снижать зависимость от топлива и дают больше чистой энергии для домов, школ, предприятий и транспорта.
</a:t>
            </a:r>
            <a:endParaRPr lang="en-US" sz="1341" dirty="0"/>
          </a:p>
        </p:txBody>
      </p:sp>
      <p:sp>
        <p:nvSpPr>
          <p:cNvPr id="11" name="Text 3"/>
          <p:cNvSpPr txBox="1"/>
          <p:nvPr/>
        </p:nvSpPr>
        <p:spPr>
          <a:xfrm>
            <a:off x="523670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676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рек и бережное использование воды становятся необходимыми там, где население и промышленность быстро растут. Такие меры помогают сохранить ресурсы для людей и производства.
</a:t>
            </a:r>
            <a:endParaRPr lang="en-US" sz="1352" dirty="0"/>
          </a:p>
        </p:txBody>
      </p:sp>
      <p:sp>
        <p:nvSpPr>
          <p:cNvPr id="12" name="Text 4"/>
          <p:cNvSpPr txBox="1"/>
          <p:nvPr/>
        </p:nvSpPr>
        <p:spPr>
          <a:xfrm>
            <a:off x="4737227" y="1878020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6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Электробусы и электромобили уменьшают загрязнение воздуха в густонаселённых городах. Для мегаполисов это особенно важно, потому что чистый транспорт напрямую влияет на здоровье жителей.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4737227" y="3348489"/>
            <a:ext cx="3894011" cy="6595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64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78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предприятия стараются расходовать меньше сырья и энергии, а также уменьшать отходы. Это позволяет развивать экономику и одновременно снижать вред для природы и городской среды.
</a:t>
            </a:r>
            <a:endParaRPr lang="en-US" sz="12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разные страны строят модернизацию
</a:t>
            </a:r>
            <a:endParaRPr lang="en-US" sz="2956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общий результат может быть похожим, даже если страны выбирают разные источники роста и разные приоритеты.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634" y="1611950"/>
            <a:ext cx="219131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35425" y="1626783"/>
            <a:ext cx="221100" cy="19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61150" y="3537800"/>
            <a:ext cx="169650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центр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выпускают огромные объёмы техники, электроники и товаров повседневного спроса. Это делает регион одним из главных производителей для всего мира.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маршруты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азиатские порты проходят важнейшие морские пути, по которым перевозят сырьё, машины и готовую продукцию. От этих маршрутов зависит мировая торговля.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исследования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азиатские страны активно развивают цифровые технологии, связь и научные лаборатории. Здесь создаются решения, которые затем используют компании в разных частях мира.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бренды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азиатских городах работают международные банки, биржи и известные корпорации. Они влияют на инвестиции, занятость и развитие целых отраслей мировой экономики.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 мировой экономике сегодня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 Азии: общий путь, разные решения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стран Азии показывает: успех приходит там, где образование, реформы и технологии поддержаны трудом людей и развитием городов. Пути разные, но результат похож — сильная экономика и высокий авторитет.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2026-06-01T05:28:37Z</dcterms:created>
  <dcterms:modified xsi:type="dcterms:W3CDTF">2026-06-01T05:28:37Z</dcterms:modified>
</cp:coreProperties>
</file>