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видоизменения побегов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– важные части растений, изменяющиеся для приспособления и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побегов в жизни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– основа роста и развития растений, включает стебли, листья и почки, необходимые для фотосинтеза и размножения. Благодаря изменчивости побегов растения адаптируются к разным условиям среды.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строение побегов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служат опорой, обеспечивая устойчивость растения и поддержку листьев для эффективного фотосинтеза и обмена веществ.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побега: стебель – проводящая ось, листья – органы фотосинтеза, почки – точки роста и развития новых побегов.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строение побегов разнообразны у растений, отражая адаптации к климату, почве и другим экологическим факторам.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" y="2683375"/>
            <a:ext cx="2078229" cy="23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1400" y="2942423"/>
            <a:ext cx="2322900" cy="22004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388" y="2967023"/>
            <a:ext cx="2322900" cy="22004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0386" y="2529775"/>
            <a:ext cx="2078229" cy="23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видоизменённые побеги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– подземные побеги с почками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– утолщённые подземные побеги, которые служат для накопления питательных веществ и вегетативного размножения. Хороший пример – ирис, чей подземный корневищный стебель сохраняет растения в период покоя.
</a:t>
            </a:r>
            <a:endParaRPr lang="en-US" sz="857" dirty="0"/>
          </a:p>
        </p:txBody>
      </p:sp>
      <p:sp>
        <p:nvSpPr>
          <p:cNvPr id="11" name="Text 2"/>
          <p:cNvSpPr txBox="1"/>
          <p:nvPr/>
        </p:nvSpPr>
        <p:spPr>
          <a:xfrm>
            <a:off x="22772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– запас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– это утолщённые подземные побеги, содержащие запасы крахмала. Картофель представляет классический пример, у которого на поверхности формируются «глазки» – почки для новых ростков.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47045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– многослойные запасающие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состоят из укороченного стебля и сочных чешуй, запасая воду и питательные вещества. Лук и чеснок – известные растения с такими видоизменениями побегов.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71508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– надземные побеги для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– длинные тонкие побеги, которые помогают растениям быстро распространяться. На концах усов образуются дочерние растения, как у земляники, что ускоряет расселение.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условия видоизменений побегов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видоизменяются для накопления питательных веществ, что позволяет растениям выживать в неблагоприятные периоды, например, зимой или засухой.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побегов служат эффективной защитой от повреждений, уменьшая поедание животными или сохраняя влагу в засушливых регионах.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света, высокая плотность почвы и экстремальные климатические условия стимулируют появление специализированных побегов у различных видов.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Корневища: особенности и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корневища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корневища служат для горизонтального распространения и накопления запасных веществ. Они обеспечивают быстрый рост после засухи или повреждений.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 и его подземные побеги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 использует корневища для хранения питательных веществ и вегетативного размножения, что помогает ему эффективно расти в разнообразных условиях.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Ландыши и адаптация через корневища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благодаря подземным корневищам быстро восстанавливается после зимы и легко распространяется на новые места, успешно используя запасы в своих побегах.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Клубни: строение и жизненные функции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– образец клубня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утолщены и содержат большие запасы крахмала. На их поверхности располагаются «глазки», из которых развиваются новые растения при размножении.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Топинамбур – клубень с особым составом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топинамбура богаты инулином, что отличает их от картофеля. Эти побеги служат не только для хранения, но и для выживания в суровых условиях.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клубней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формируются как подземные побеги с ограниченным числом почек на поверхности, обеспечивая запас энергии и быстрое возобновление роста.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9324"/>
            <a:ext cx="4794300" cy="16145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клубней и корневищ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клубнями и корневищами по форме, расположению почек и функциям. Данные из школьного учебника биологии.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обеспечивают растению выживание и размножение, но имеют различные морфологические особенности.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4" y="1269969"/>
            <a:ext cx="5197200" cy="8222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4" y="2175111"/>
            <a:ext cx="5197200" cy="8222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4" y="3080248"/>
            <a:ext cx="5197200" cy="8222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6824" y="4007607"/>
            <a:ext cx="5197200" cy="8222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Луковицы: строение и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67" y="126932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обыкновенный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лука луковица состоит из сочных чешуек, которые хранят воду и питательные вещества. Это позволяет растению выдерживать засуху и быстро прорастать весной.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59325" y="217446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Чеснок – многозубковая луковица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чеснока делится на зубчики, каждый из которых способен развиться в новое растение. Такой способ размножения эффективен и удобен для человека.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259325" y="307960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– декоративная луковица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хранят энергию в мясистых чешуйках луковицы, что обеспечивает красивое цветение даже после суровой зимы и помогает быстрому росту в начале сезона.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259325" y="400696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Нарцисс и зимостойкость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нарцисса позволяет выживать растению в холодных климатах, сохраняя необходимые ресурсы для роста и цветения, несмотря на неблагоприятные условия.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функции запасающих побегов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побеги аккумулируют воду и органические вещества, что обеспечивает выживание растений при неблагоприятных сезонных изменениях.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побеги позволяют растениям сохранить жизненные силы в зимний период или во время длительной засухи, готовясь к быстрому возобновлению роста.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благоприятных условий запас питательных веществ в побегах способствует активному развитию новых органов растения.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— эффективный способ вегетативного размножения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 её распростёртые усы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земляники — это длинные побеги, способные пускать корни в почву и образовывать новые растения. Такая стратегия позволяет быстро занимать свободное пространство и защищать территорию от конкурентов.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Клубника: быстрый рост через ростки на усах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использует гибкие усики для горизонтального роста. Концы усов с почками пускают корни, обеспечивая быстрое распространение и формирование плотных зарослей без семян.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Хлорофитум — необычное применение усов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хлорофитума образуют маленькие «детки» на концах побегов, которые легко отделяются и укореняются. Такой способ размножения облегчает выживание в домашних условиях и природе.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побегов и их распространённость среди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Луковичные растения чаще встречаются среди многолетних цветковых, а клубни доминируют в сельском хозяйстве России.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демонстрирует важность видоизменённых побегов для адаптации и хозяйственного значения разных групп растений.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2023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— естественная защита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и её колючки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розы колючки образуются из побегов и защищают куст от поедания животными. Они также помогают уменьшать испарение влаги в жарких условиях.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Барбарис: острые колючки как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Колющие побеги барбариса служат защитой и удерживают растительную структуру. Эти приспособления помогают растению выживать в агрессивной среде.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Боярышник — колючая преграда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боярышника — это видозменённые побеги, обеспечивающие защиту и частично ограничивающие доступ к плодам. Они играют роль в защите от травоядных.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Удлинённые и цепляющиеся видоизменения побегов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 усики обеспечивают растению возможность крепиться к опоре, что способствует подъёму и лучшему освещению для фотосинтеза.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побегов встречаются у винограда, гороха и дыни, где закрепление помогает избежать повреждений и конкуренции за ресурсы.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побегов снижает риск разрыва и улучшает выживаемость в плотной растительной среде.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определения типов видоизменённых побегов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локализации и функции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видоизменённых побегов для природы и человека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 — основа для выращивания важнейших культур: картофеля, лука и чеснока, обеспечивая продовольственную безопасность.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биоразнообразие и экосистемы, способствуя естественным циклам и взаимодействиям видов.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находят применение в медицине и декоративном садоводстве, представляя ценность для здоровья и эстетики.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адаптация через видоизменённые побеги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Верблюжья колючка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колючка помогает растению сохранить влагу и защититься от животного мира в экстремальных условиях пустыни, обеспечивая выживание в суровом климате.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Осока и камыш в болотах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болотистых местах эти растения используют видоизменённые побеги для устойчивости и эффективного обмена веществ в условиях постоянной влажности.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в степях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приспосабливается к жаркому и сухому климату степи с помощью запасания питательных веществ и защитных колючек, позволяющих выжить в сложных условиях.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запасов в клубнях и луковицах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запасы крахмала и сахара приходятся на осень, что обеспечивает подготовку к зимнему периоду.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постепенно расходуются весной при прорастании, поддерживая развитие новых побегов и рост растения.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Агробиологические исследования, 2022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видоизменённых побегов от других органов растения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всегда имеют почки и междоузлия — признаки, отсутствующие у корней, что позволяет им образовывать новые органы и побеги.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запасать питательные вещества, выполняя функцию накопления, чему корни не обладают.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корней, побеги участвуют в фотосинтезе и имеют следы листьев или их видозменения.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растут только в длину, а побеги могут ветвиться и принимать разнообразные формы для различных функций.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видоизменённых побегов в природе и практике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 — ключ к адаптации растений и их выживанию. Знание их особенностей важно для биологии, сельского хозяйства и сохранения природы.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2026-05-08T16:32:10Z</dcterms:created>
  <dcterms:modified xsi:type="dcterms:W3CDTF">2026-05-08T16:32:10Z</dcterms:modified>
</cp:coreProperties>
</file>