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эволюции: как биология восстанавливает историю жизни
</a:t>
            </a:r>
            <a:endParaRPr lang="en-US" sz="1315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собирает историю жизни из разных доказательств?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общий язык биологии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связывает генетику, анатомию, эмбриологию, экологию и систематику. Она объясняет сходство организмов, их расселение по Земле и появление приспособлений, а в современных популяциях показывает себя через устойчивость к антибиотикам и изменения признаков.
</a:t>
            </a:r>
            <a:endParaRPr lang="en-US" sz="985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как летопись прошлого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нижних слоях пород обычно находятся более древние остатки организмов, а в верхних — более поздние. Так палеонтология выстраивает последовательность изменений в истории жизни.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 помогает устанавливать возраст пород и ископаемых с высокой точностью, что позволяет соотнести находки с конкретными геологическими эпохами.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и археоптерикс соединяют признаки разных групп и показывают, что новые строения возникали постепенно, а не появлялись мгновенно.
</a:t>
            </a:r>
            <a:endParaRPr lang="en-US" sz="11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между крупными группами организмов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360010" y="2429450"/>
            <a:ext cx="3531446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находка сочетает черты рыб и первых наземных позвоночных: плавники, подвижную шею и элементы, помогающие опираться на мелководье. Она показывает этап выхода позвоночных на сушу.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0010" y="2128150"/>
            <a:ext cx="3531446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10" y="3806800"/>
            <a:ext cx="3531446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этого организма были перья и крылья, но сохранялись зубы, длинный костный хвост и когти на передних конечностях. Сочетание признаков отражает связь между древними и более поздними формами птиц.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60010" y="3505500"/>
            <a:ext cx="3531446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передних конечностей позвоночных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набор костей сохраняется у всех четырёх животных, но пропорции и форма сильно меняются в зависимости от образа жизни и способа движения.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базового плана строения при разных функциях указывает на общее происхождение и дивергентную эволюцию.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позвоночных; общая схема строения передней конечности
</a:t>
            </a:r>
            <a:endParaRPr lang="en-US" sz="7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и аналогичные органы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возникают из одного и того же эволюционного зачатка. Поэтому рука человека, крыло летучей мыши, ласта кита и передняя конечность кошки имеют общий план строения.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могут выполнять сходную задачу, но формируются независимо. Классический пример — крылья птиц и насекомых: обе структуры нужны для полёта, однако их происхождение различно.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гомологий и аналогий помогает не смешивать родство и внешнее сходство. Благодаря этому учёные точнее восстанавливают эволюционные связи между группами организмов.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068" y="1542147"/>
            <a:ext cx="470400" cy="418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7068" y="2757479"/>
            <a:ext cx="470400" cy="37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3737" y="3895534"/>
            <a:ext cx="437063" cy="49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и атавизмы как следы эволюционного прошлого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1218125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у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Аппендикс и копчик — упрощённые структуры, утратившие прежнюю функцию. Они сохранились как свидетельство того, что наследственная программа не обнуляет прошлые этапы развития.
</a:t>
            </a:r>
            <a:endParaRPr lang="en-US" sz="1102" dirty="0"/>
          </a:p>
        </p:txBody>
      </p:sp>
      <p:sp>
        <p:nvSpPr>
          <p:cNvPr id="15" name="Text 3"/>
          <p:cNvSpPr txBox="1"/>
          <p:nvPr/>
        </p:nvSpPr>
        <p:spPr>
          <a:xfrm>
            <a:off x="360000" y="2412553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у китов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китов сохраняются тазовые кости, хотя они больше не участвуют в ходьбе. Это рудиментарные структуры, указывающие на наземных предков группы.
</a:t>
            </a:r>
            <a:endParaRPr lang="en-US" sz="1102" dirty="0"/>
          </a:p>
        </p:txBody>
      </p:sp>
      <p:sp>
        <p:nvSpPr>
          <p:cNvPr id="16" name="Text 4"/>
          <p:cNvSpPr txBox="1"/>
          <p:nvPr/>
        </p:nvSpPr>
        <p:spPr>
          <a:xfrm>
            <a:off x="360000" y="3612201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у человека или дополнительные пальцы появляются редко, но напоминают о признаках далёких предков. Такие случаи показывают, что древние гены могут изредка проявляться вновь.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ранних стадий эмбрионального развития позвоночных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развития у разных позвоночных заметен единый план строения, а различия нарастают позже.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на ранних стадиях указывают на родство групп; поздние различия связаны со специализацией и образом жизни.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эмбриология позвоночных
</a:t>
            </a:r>
            <a:endParaRPr lang="en-US" sz="8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 единый план строения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осевые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повторяются ключевые элементы организации: череп, позвоночник, центральная нервная система, сердце и парные конечности. Этот набор служит основой для сравнения разных классов животных.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общий план сохраняется, размеры, форма и степень развития органов изменяются. Такие различия связаны с движением, питанием, средой обитания и другими условиями жизни.
</a:t>
            </a:r>
            <a:endParaRPr lang="en-US" sz="1068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Модификация, а не создание заново
</a:t>
            </a:r>
            <a:pPr algn="l" indent="0" marL="0">
              <a:lnSpc>
                <a:spcPct val="115000"/>
              </a:lnSpc>
              <a:buNone/>
            </a:pPr>
            <a:r>
              <a:rPr lang="en-US" sz="50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показывает, что эволюция не строит каждую систему с нуля. Она изменяет уже существующий план, постепенно приспосабливая его к новым задачам.
</a:t>
            </a:r>
            <a:endParaRPr lang="en-US" sz="1053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сходство анатомии у разных видов нельзя сводить к случайности. Оно отражает историческую преемственность и помогает восстановить родственные связи между организмами.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как показатель родства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сравнения дополняют анатомию: чем ближе виды в эволюционном древе, тем больше совпадений в ДНК и белках.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сходство с шимпанзе и более низкие значения у мыши и курицы подтверждают общее происхождение и разную степень родства.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сравнительной молекулярной биологии; учебные оценки сходства ДНК
</a:t>
            </a:r>
            <a:endParaRPr lang="en-US" sz="6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генетического кода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бактерий, растений, грибов и животных одинаковые триплеты нуклеотидов обычно обозначают одни и те же аминокислоты. Это говорит о том, что базовый «язык» наследственности возник очень рано.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код работает в столь разных группах организмов, значит, механизм синтеза белка сформировался до их расхождения. Универсальность кода указывает на древнее общее начало всех линий жизни.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генетического кода и основных процессов считывания информации трудно объяснить случайным совпадением. Вместе с данными о ДНК и белках оно образует одно из самых строгих подтверждений эволюционного родства.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новые признаки в популяции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изменения под действием отбора изменяют частоту признака в популяции.
</a:t>
            </a:r>
            <a:endParaRPr lang="en-US" sz="9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87332"/>
            <a:ext cx="4238400" cy="13865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5450" y="3079132"/>
            <a:ext cx="4238400" cy="13865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эволюция в современных популяциях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285825"/>
            <a:ext cx="39321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которые меняют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больницах и лабораториях устойчивость бактерий к антибиотикам может появляться очень быстро. После начала лечения выживают те клетки, которые уже несут полезные мутации, и именно они дают начало новой популяции, менее чувствительной к препарату.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3077625"/>
            <a:ext cx="39321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под давлением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насекомых-вредителей и сорных растений похожая картина: после многократного применения инсектицидов или гербицидов выживают отдельные особи, а затем их доля возрастает. На графике это видно как постепенный рост устойчивых форм по поколениям.
</a:t>
            </a:r>
            <a:endParaRPr lang="en-US" sz="11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 образование новых видов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начинается с изменений внутри популяции: мутации, рекомбинации и дрейф меняют частоты аллелей. Эти сдвиги могут быть незаметны сразу, но именно они создают основу для дальнейших эволюционных преобразований.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8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долго разделены географическими или экологическими барьерами, обмен генами между ними ослабевает. В разных условиях среды накапливаются разные признаки, и различия становятся всё более устойчивыми.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локальных различий к виду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накопившиеся изменения приводят к репродуктивной изоляции, популяции уже не скрещиваются свободно. Тогда формируется новый вид, как это видно на примере дарвиновых вьюрков и островных популяций.
</a:t>
            </a:r>
            <a:endParaRPr lang="en-US" sz="1227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результат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61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 — не мгновенное событие, а итог долгого накопления наследственных изменений. Этот процесс показывает, как небольшие сдвиги в популяциях со временем создают биологическое разнообразие планеты.
</a:t>
            </a:r>
            <a:endParaRPr lang="en-US" sz="11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и распределение эндемиков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концентрируются на изолированных территориях, где виды развивались независимо. Распределение организмов отражает историю материков, барьеры расселения и различия условий среды.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регионов и характерных для них эндемичных организмов показывает связь между изоляцией территории и направлением эволюции.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биогеографии и школьной зоогеографии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модель действия отбора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отбирающий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человек целенаправленно выбирает особей с нужными признаками и допускает их к размножению. Так наследственная изменчивость быстро накапливается в одном направлении и даёт заметный результат за несколько поколений.
</a:t>
            </a:r>
            <a:endParaRPr lang="en-US" sz="1049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54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собак и голубей, а также сорта капусты и других культурных растений показывают, насколько сильно можно изменить внешний вид и свойства организмов, если последовательно закреплять полезные для человека признаки.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не создаёт признаки из ничего: она использует уже имеющиеся наследственные различия. Именно поэтому она наглядно демонстрирует, как отбор работает с вариациями, а не с заранее заданным результатом.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происходит в селекции за короткое время, в природе реализуется медленнее и без участия человека. Искусственный отбор помогает понять принцип естественного отбора, который формирует приспособления в дикой среде.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эволюционных изменений в разных группах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темпах связаны не только с силой отбора, но и с продолжительностью поколения, численностью потомков и скоростью накопления наследственных изменений.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поколение и сильнее давление среды, тем быстрее заметны эволюционные сдвиги. У долгоживущих групп изменения чаще обнаруживаются в длинных палеонтологических рядах.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биология и примеры наблюдаемой эволюции; шкала носит качественный характер
</a:t>
            </a:r>
            <a:endParaRPr lang="en-US" sz="6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свидетельство не заменяет всю картину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59988" y="145456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Ископаемая летопись неполна: сохраняются далеко не все организмы и не все условия захоронения одинаково благоприятны. Поэтому отсутствие находки не означает отсутствия самой эволюционной линии.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59988" y="118962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палеонтологии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359988" y="2351399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может указывать на родство, но один признак редко раскрывает всю историю группы. Для точного вывода нужно учитывать множество анатомических особенностей и их функциональный смысл.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59988" y="2086463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анатомии
</a:t>
            </a:r>
            <a:endParaRPr lang="en-US" sz="1031" dirty="0"/>
          </a:p>
        </p:txBody>
      </p:sp>
      <p:sp>
        <p:nvSpPr>
          <p:cNvPr id="12" name="Text 6"/>
          <p:cNvSpPr txBox="1"/>
          <p:nvPr/>
        </p:nvSpPr>
        <p:spPr>
          <a:xfrm>
            <a:off x="359988" y="3248225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сравнения дают очень точные сведения, но требуют анализа большого числа видов и аккуратной интерпретации. Отдельный фрагмент ДНК сам по себе ещё не объясняет весь путь происхождения.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59988" y="2983289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молекулярных данных
</a:t>
            </a:r>
            <a:endParaRPr lang="en-US" sz="1031" dirty="0"/>
          </a:p>
        </p:txBody>
      </p:sp>
      <p:sp>
        <p:nvSpPr>
          <p:cNvPr id="14" name="Text 8"/>
          <p:cNvSpPr txBox="1"/>
          <p:nvPr/>
        </p:nvSpPr>
        <p:spPr>
          <a:xfrm>
            <a:off x="359988" y="414505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палеонтология, эмбриология, анатомия, генетика и биогеография указывают в одном направлении, картина становится особенно убедительной. Именно согласованность независимых источников делает выводы об эволюции надёжными.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59988" y="388011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согласованных доказательств
</a:t>
            </a:r>
            <a:endParaRPr lang="en-US" sz="1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проверка эволюционных выводов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гипотезы
</a:t>
            </a:r>
            <a:pPr algn="l" indent="0" marL="0">
              <a:lnSpc>
                <a:spcPct val="115000"/>
              </a:lnSpc>
              <a:buNone/>
            </a:pPr>
            <a:r>
              <a:rPr lang="en-US" sz="55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не ограничивается общими рассуждениями: она формулирует конкретные ожидания. Например, можно предсказать, в каких слоях пород вероятнее найти переходные формы и как будут распределяться родственные признаки.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61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находки, генетические сравнения и биогеографические наблюдения подтверждают предсказания, теория получает дополнительное обоснование. Научная ценность возникает не из авторитета, а из совпадения с фактами.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Воспроизводимость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61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выводы должны быть проверяемы разными исследователями на независимых материалах. Если сходные результаты получают в разных странах и лабораториях, это повышает доверие к объяснению.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научному методу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наблюдения к гипотезе, затем к проверке и уточнению — нормальный путь науки. Эволюционные объяснения следуют этому пути и потому остаются частью строгого научного знания.
</a:t>
            </a:r>
            <a:endParaRPr lang="en-US" sz="12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связывает факты в единую историю жизни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доказательств — от ископаемых до генетики — складываются в цельную картину: жизнь на Земле имеет общее происхождение, изменяется во времени и образует удивительное разнообразие форм.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2026-06-01T21:02:36Z</dcterms:created>
  <dcterms:modified xsi:type="dcterms:W3CDTF">2026-06-01T21:02:36Z</dcterms:modified>
</cp:coreProperties>
</file>