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имён существительных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три группы существительных и научимся быстро узнавать их окончания.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5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подсказывает, какое окончание написать: в тетради, у двери, о дереве, к маме. Если определить род, начальную форму и мягкий знак, ошибка становится заметно реже.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042" y="2183086"/>
            <a:ext cx="36015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04219"/>
            <a:ext cx="415500" cy="369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5167" y="2183086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склонении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 падежам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показывает, как существительное меняет форму в предложении. Одно и то же слово может выглядеть по-разному, но сохраняет своё значение и грамматическую основу.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группы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существительные обычно относят к первому, второму или третьему склонению. Каждая группа имеет свои признаки и характерные окончания, по которым её удобно узнавать.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-мя и слово путь в школьной программе рассматриваются отдельно. Их важно запомнить отдельно, чтобы не смешивать с тремя основными склонениями.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форма слова в именительном падеже единственного числа.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начальной форме и роду можно быстро отнести существительное к нужной группе и выбрать правильное окончание.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трёх склонений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склонение: основные признаки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существительные женского рода с окончаниями -а и -я: страна, земля, книга, семья. Такие слова легко узнать уже в начальной форме.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входят некоторые слова мужского рода на -а и -я: папа, дядя, дедушка. По виду они похожи на женские, но склоняются по тем же моделям.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родительном падеже у слов первого склонения часто появляются окончания -ы или -и, а в предложном падеже обычно пишется -е. Это помогает проверять безударные окончания.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 в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река, школа, тетрадка и учительница — привычные примеры первого склонения. Они часто попадаются в текстах, упражнениях и устной речи, поэтому быстро запоминаются.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легче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запомнить такие слова, полезно представлять знакомые предметы и ситуации: книгу, парту, сумку, семью, весенний пейзаж. Тогда форма слова связывается с ярким образом.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первого склонения окончания повторяются по понятной схеме.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падеж, можно быстро подобрать нужное окончание и проверить написание формы слова в тексте.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склонения существительных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первого склонения по падежам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7850" y="515375"/>
            <a:ext cx="364800" cy="36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200" y="1971800"/>
            <a:ext cx="368100" cy="32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6200" y="3425785"/>
            <a:ext cx="368100" cy="2944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склонение: главные признаки
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5534400" y="51537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без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склонению относятся существительные мужского рода с нулевым окончанием: стол, конь, портфель. В начальной форме окончание не слышится и не пишется.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534400" y="1953000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на -о, -е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же входят существительные среднего рода: окно, море, поле. У них в именительном падеже единственного числа есть характерные окончания -о или -е.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534400" y="3390625"/>
            <a:ext cx="3249600" cy="12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школьных упражнениях именно второе склонение встречается чаще всего. Поэтому его формы особенно важно узнавать быстро, не смешивая с первым и третьим.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форм помогает увидеть, что у разных слов второго склонения меняются окончания, а не основа слова.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зависят от рода и фонетики основы, но набор падежных форм остаётся одинаковым для всей группы.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склонения существительных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окончаний второго склонения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легко узнать по женскому роду и мягкому знаку в конце слова: ночь, тетрадь, мышь, дверь. Этот признак особенно полезен при выборе безударных окончаний.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склонения нужно различать, чтобы правильно писать слова с мягким знаком на конце.
</a:t>
            </a:r>
            <a:endParaRPr lang="en-US" sz="252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в словах и образах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слова вечернего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третьего склонения часто звучат мягко и спокойно: ночь, печь, дверь. Они легко вызывают в воображении вечерний свет, тишину комнаты и плавные линии предметов. Поэтому такие слова удобно запоминать через образ, а не только через правило.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 для памяти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площадь и тетрадь называют не человека, а явление, место или предмет. Их можно представить как открытую площадь, школьную тетрадь на столе или светлое чувство, которое делает речь выразительнее. Наглядный образ помогает быстрее узнать третье склонение.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как подсказка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третьего склонения мягкий знак на конце остаётся заметным ориентиром. Дверь, мышь, вещь и ночь выглядят просто, но именно эта буква подсказывает их грамматическую группу. Для иллюстрации подходят спокойные предметы с мягкими очертаниями и приглушёнными красками.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существительного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порядок: начальная форма, род и окончание в именительном падеже единственного числа.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 -мя — имя, время, пламя, семя, бремя — относятся к разносклоняемым. Они не входят ни в первое, ни во второе, ни в третье склонение, поэтому требуют отдельного запоминания.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путь тоже рассматривается как особый случай школьной программы. Оно не подходит под обычные признаки трёх склонений, поэтому его лучше запомнить вместе с примерами и формами изменения.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слова на -а и -я могут сбивать с толку: дядя, дедушка, юноша. По смыслу и роду они не всегда похожи на типичные слова первого склонения, но склоняются именно так.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окончание, но и на род, начальную форму и школьную группу слова. Один внешний признак часто вводит в заблуждение.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22488"/>
            <a:ext cx="4300800" cy="16444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соотнести слово с его грамматической группой и не перепутать внешний вид с типом склонения.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похожие по виду слова могут относиться к разным группам. Для проверки важны не только буквы на конце, но и грамматические признаки.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существительных по склонениям.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 их группа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наиболее узнаваемые окончания, которые чаще всего встречаются в учебных примерах и помогают тренировать правописание.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склонения есть свой набор типичных окончаний, но самые частые формы особенно важно запомнить для быстрого разбора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школьных упражнений по русскому языку.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окончания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склонения помогают в правописании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слово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нужно заметить в тексте и понять, в какой форме оно стоит. Это помогает не перепутать окончание с частью корня.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падеж и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 находит начальную форму, определяет падеж и относит слово к нужному склонению. После этого выбор окончания становится понятнее.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букву в окончании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сравнить слово с похожим примером и выбрать правильную букву: в деревне, у мамы, к ночи, в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склонений на одном наборе слов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книга, книги, книге показывают, как меняется существительное первого склонения. Видно, что окончания в падежах сменяются последовательно, а основа слова остаётся узнаваемой.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и третье склонение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стол — стола — столу и ночь — ночи — ночью различие ещё заметнее. Формы помогают увидеть, что второе и третье склонение изменяются по своим правилам, хотя оба относятся к существительным.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окончания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выборе безударного окончания и выполнении разбора слова.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как их избежать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второе и третье склонение. Чтобы не ошибиться, нужно смотреть на род слова, его начальную форму и наличие мягкого знака, а не только на конец.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неверно определить род существительного. Если род назван неправильно, то и склонение выбирается ошибочно, поэтому полезно сначала задавать вопрос к слову.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забывают про мягкий знак в словах третьего склонения. Между тем именно он помогает узнать слова ночь, дверь, тетрадь и правильно написать их формы.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Разносклоняемые слова на -мя и слово путь нельзя подгонять под обычную схему. Их лучше выучить отдельно и проверять по списку особых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склонения — надёжная опора в письме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узнавать склонение по начальной форме, роду и окончанию, писать безударные окончания станет намного проще. Это помогает не только на уроках, но и в любом аккуратном письме.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2026-05-22T23:01:49Z</dcterms:created>
  <dcterms:modified xsi:type="dcterms:W3CDTF">2026-05-22T23:01:49Z</dcterms:modified>
</cp:coreProperties>
</file>