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Твардовского о живом человеке в мире мёртвой формы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«Тёркин на том свете»: сатира о послевоенной бюрократии и человеке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эпоха и судьба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родилась в атмосфере идеологической настороженности: сатиру на формализм и обезличивание читали как рискованное высказывание. Знакомый Тёркин попадает не на фронт, а в гротескное учреждение, где проверяется не он один, а сама система.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пришёл к поэме как фронтовой поэт и редактор «Нового мира», опиравшийся на опыт войны, деревенской жизни и живой народной 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авторская позиция и творческий опыт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соединяет гражданскую ответственность, доверие к простому человеку, иронию без злобы и точность нравственной оценки происходящего.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«Тёркине на том свете» сатирическая интонация направлена не против личности, а против общественного порядка, подавляющего человеческую меру.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Василия Тёркина как носителя народного характера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сохраняет знакомые черты: смекалку, выносливость, самоиронию, бытовую находчивость и внутреннюю свободу. Даже в гротескном посмертном мире он остаётся человеком действия и здравого смысла.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подчёркивает устойчивость народного характера: он не спорит с абсурдом на его языке, но и не сдаёт достоинство перед лицом формальности и казённого распорядка.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сатирическую поэзию, философскую притчу и гротескную аллегорию, превращая загробный путь героя в способ увидеть устройство общества под искажённым углом.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художественная природа произведения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столкновении высокого и низкого, героического и канцелярского, живого и мёртвого; именно это делает сатиру острой и запоминающейся.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размах сочетается с разговорной интонацией, поэтому текст звучит как литературное обобщение и одновременно как живая повесть о повседневной правде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поэмы: движение героя через загробный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последовательно расширяет частный эпизод до обобщения о всей системе.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выстраивает нарастание сатиры: от личного испытания к критике обезличенного порядка.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«Тёркин на том свете»; композиционный анализ сюжета
</a:t>
            </a:r>
            <a:endParaRPr lang="en-US" sz="7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63" y="1601732"/>
            <a:ext cx="397575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мишени поэмы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Бесконечные формальности важнее смысла: система живёт ради отметок, справок и проверок, а не ради человека, который в ней оказался.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Обезличивание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превращается в объект учёта, когда к ней относятся как к единице процедуры, а не как к живому и достойному уважения человеку.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Канцелярит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обороты и штампы звучат как мёртвая речь: они не объясняют реальность, а прячут её за привычной служебной оболочкой.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Бюрократический ритуал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инстанции существуют сами по себе, поэтому учреждение напоминает замкнутый механизм, где процедура подменяет здравый смысл и ответственность.
</a:t>
            </a:r>
            <a:endParaRPr lang="en-US" sz="12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поэмы и их функция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основные приёмы и их роль в сатирическом эффекте.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задачу: показать мёртвенность системы и нравственную силу живого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«Тёркин на том свете»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опирается на просторечие, пословичные обороты, бытовую лексику и разговорный синтаксис, поэтому звучит естественно и близко к устному рассказу.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поэмы: разговорная стихия и контраст речевых пластов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загробной администрации, напротив, строится на штампах, формальностях и сухих клише, из-за чего кажется мёртвым и безличным.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Тёркина остаётся гибкой, меткой и юмористичной; именно она создаёт ощущение живого человека, который не теряет меры даже в абсурдной обстановке.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речевых миров становится источником сатиры и помогает раскрыть главную тему: сопротивление личности обезличивающему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сатирический конфликт в поэме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столкновение героя с процедурой превращается в критику мёртвого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пространство выглядит мистическим лишь внешне; по сути оно пародирует советскую бюрократию, доведённую до полной механичности и равнодушия.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Посмертное пространство как аллегория общественного устройства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Загробный мир у Твардовского устроен как учреждение, где смысл подменён процедурой: важнее пропуск, очередь и порядок, чем судьба человека.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показывает, что общественная мертвенность начинается там, где исчезают сострадание, здравый смысл и уважение к личности, превращаемой в объект учёта.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«Тёркин на том свете» перекликается с фронтовой поэмой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герой — новый испытательный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«Василии Тёркине» герой проходит фронтовые испытания, оставаясь солдатом и товарищем. В новой поэме знакомый характер помещён в иную среду: теперь он сталкивается не с войной, а с нелепой системой, где проверяется не храбрость, а человеческая мера.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характера и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Тёркина сохраняет смекалку, юмор, жизнелюбие и доверие к живой речи. Именно поэтому читатель узнаёт его сразу, хотя обстоятельства стали гротескными, а задача героя сместилась от фронтового выживания к сатирическому сопротивлению бездушному порядку.
</a:t>
            </a:r>
            <a:endParaRPr lang="en-US" sz="12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контрасты поэмы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выстраивают сатиру как спор живого человека с мёртвым порядком, где каждая новая сцена усиливает ощущение несоразмерности.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противопоставления, тем яснее главная мысль: личность сильнее обезличивающей системы, если сохраняет разум и достоинство.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«Тёркин на том свете»; композиционно-смысловой анализ
</a:t>
            </a:r>
            <a:endParaRPr lang="en-US" sz="7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возникла в атмосфере послевоенного идеологического контроля, когда резкая сатира на бюрократизм воспринималась как особенно рискованная и неудобная для печати.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Цензурные риски и литературная репутация произведения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затрагивал болезненную тему формализма и равнодушия, поэтому вступал в противоречие с официальным образом безупречного порядка и благополучия.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публикационная судьба стала частью репутации произведения: она показала, что его художественная правда была острее дозволенных рамок.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этот контекст помогает понять не только исторические трудности текста, но и его стойкую значимость как смелого гражданского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в двух произведениях Твардовского: общее и различное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один и тот же герой раскрывается в разных исторических и художественных задачах.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поэмы сохраняют ядро образа, но меняют поле действия: от военной стойкости к критике обезличенного мирного порядка.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Твардовский: поэмы «Василий Тёркин» и «Тёркин на том свете»
</a:t>
            </a:r>
            <a:endParaRPr lang="en-US" sz="6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утверждает, что человеческая мера выше чиновной логики: даже в гротескном загробном мире Тёркин остаётся носителем здравого смысла и внутренней свободы.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финала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 поэме не отменяет нравственного суда над обществом, а лишь делает его особенно наглядным: мёртвая форма оказывается уязвима перед живой правдой.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завершение звучит не как мрачная точка, а как моральный вывод: достоинство, разум и чувство меры сильнее любой обезличенной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остаётся актуальной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бессмысленных процедур, очередей и формального отношения к человеку легко узнаётся и сегодня, поэтому сатирический смысл поэмы не теряет остроты.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показывает, что смешное может быть точным способом критики: живая речь и народная интонация помогают увидеть, как устроен ложный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эффекты сатиры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приём работает не отдельно, а в связке: комическое усиливает критическую точность и делает конфликт более запоминающимся.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рождается из сочетания приёмов, которые переводят частный эпизод в обобщение о послевоенной эпохе.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«Тёркин на том свете»; анализ художественных средств
</a:t>
            </a:r>
            <a:endParaRPr lang="en-US" sz="7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5385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63565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для анализа поэмы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как нравственный ориентир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остаётся мерой человеческого поведения: он не спорит с абсурдом громко, но своим здравым смыслом и достоинством разоблачает его лучше любых деклараций.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народной речи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интонация, пословичность и бытовая точность делают поэму убедительной. Язык здесь не украшение, а главный инструмент правды и сатиры.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пародия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Загробный мир изображён как карикатура на учреждение, поэтому смех становится способом увидеть скрытую нелепость формализма и обезличивания.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вывод эпохи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сатиру и философию: оно не только высмеивает, но и утверждает право человека на совесть, меру и внутреннюю свободу.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и правда живого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«Тёркин на том свете» показывает, что живой человек способен сохранить достоинство даже перед лицом мёртвой формы. В этом и заключается главный урок поэмы.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2026-05-23T21:23:20Z</dcterms:created>
  <dcterms:modified xsi:type="dcterms:W3CDTF">2026-05-23T21:23:20Z</dcterms:modified>
</cp:coreProperties>
</file>