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Магазины и шопинг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магазинов и тенденции покупок в цифровую эпоху.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культура шопинга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прошла путь от древних рынков до онлайн-магазинов, формируя социальные связи и городской облик. Глобализация расширила выбор и сделала доступными международные бренды.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форматы магазинов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Продуктовые магазины для ежедневных покупок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правило, предлагают ограниченный ассортимент продуктов питания и бытовых товаров. Главное преимущество — удобство расположения и быстрое обслуживание покупателей.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магазины и бутики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Фокусируются на узких категориях товаров, таких как одежда или электроника. Отличаются высоким уровнем сервиса и индивидуальным подходом к клиенту.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 дискаунтеры: доступность и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предоставляют товары напрямую от производителей, а дискаунтеры привлекают низкими ценами за счёт оптимизации ассортимента и обслуживания.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традиционного шопинга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Персонализированное обслуживание помогает с выбором и создаёт комфортное впечатление от покупки.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Минусом является ограниченный ассортимент в небольших магазинах и необходимость тратить время на дорогу и очереди.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получить полное тактильное и визуальное восприятие товара перед покупкой, а также примерить вещи на месте.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и географические особенности влияют на доступность определённых товаров и сервисов в общепринятых местах.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Онлайн-шопинг: преимущества и риски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широкому ассортименту и лучшие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Интернет-магазины позволяют найти товары из разных регионов и сравнить цены, что значительно расширяет выбор покупателей.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возможности ощупать товар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Покупатели не могут проверить качество или посадку товара на месте, что повышает риски неудовлетворенности после получения.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с возвратом и мошенничество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онлайн-покупки сопровождаются проблемами с возвратом и риском натолкнуться на недобросовестных продавцов или задержки доставки.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подростков в выборе магазинов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особенно ценят удобство и разнообразие в онлайн-шопинге.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Лидирующая позиция интернет-магазинов обусловлена простотой и широким выбором, торговые центры сохраняют значимость как места досуга.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ценовой политики супермаркетов и онлайн-магазинов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стоимости, вариантов доставки и скидок для типового набора продуктов.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Онлайн-магазины предлагают большие скидки, но итоговые расходы могут увеличиваться за счёт доставки.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розничной торговли,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20929" y="2401195"/>
            <a:ext cx="299813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 в торговле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Кассы самообслуживания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Ускоряют процесс оплаты и сокращают очереди, повышая удобство для покупателей.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платежи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приложений и NFC-оплаты снижает необходимость наличных и ускоряет транзакции.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RFID-метки и трекинг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отслеживать товар на всех этапах, обеспечивая точность учёта и доступность информации.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VR/AR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примерочные и дополненная реальность улучшают взаимодействие с продуктом до покупки.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маркетинга на покупки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социальных сетей и блогеров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платформы, как Instagram и TikTok, значительно влияют на предпочтения подростков через рекламу и контент лидеров мнений.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лояльности и бонусные акции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Скидки и накопительные системы удерживают клиентов и стимулируют повторные покупки за счёт выгодных предложений.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рекламные кейсы в сфере моды и техники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Кампания с известными блогерами повысила продажи гаджетов на 20%, доказывая эффективность таргетированной рекламы.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покупателя: мотивы и факторы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Мода, мнение сверстников и маркетинговые приёмы, такие как скидки, влияют на выбор, формируя привычки и предпочтения в поведении потребителей.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часто служит выражением индивидуальности подростка и средством социализации. Эмоции играют ключевую роль, особенно в импульсивных решениях.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010491"/>
            <a:ext cx="4122000" cy="14002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фразы на английском для шопинга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выражения, используемые при покупках, помогают эффективно общаться и решать стандартные ситуации в магазине.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базовых фраз облегчает коммуникацию при покупке, снижая языковой барьер и улучшая качество обслуживания.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 по английскому языку для путешествий и шопинга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этические аспекты шопинга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концепции zero waste-магазинов, где продукты продаются без упаковки, что способствует снижению экологического воздействия и формированию осознанного потребления.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Этичный шопинг поддерживает локальных производителей и бренды, контролирующие условия труда и соответствие продукции экологическим и социальным стандартам на всех этапах производства.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магазины всё активнее переходят на экологичные упаковочные материалы, уменьшая использование пластика и предлагая покупателям многоразовые сумки для сокращения отходов.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интернет-торговли в России (2010–2023)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2020–2021 гг. стимулировала массовый переход в онлайн, что повлекло за собой расширение ассортимента и рост конкуренции между платформами.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Динамичный рост интернет-торговли указывает на усиление цифровизации рынка и изменение покупательских привычек российских потребителей.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 Insight, 2023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покупателя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Покупатели имеют право на возврат и обмен товара в течение 14 дней, получение кассового чека и сохранение конфиденциальности персональных данных для защиты своих интересов.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покупателя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покупателей ожидается ответственное использование приобретённого товара, соблюдение правил возврата и своевременная оплата, что способствует сохранению доверия и порядка на рынке.
</a:t>
            </a:r>
            <a:endParaRPr lang="en-US" sz="1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оплаты: традиционные и цифровые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Наличными и банковскими картами клиенты расплачиваются за покупки в большинстве магазинов, сохраняя традиционный подход к оплате.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Бесконтактные платежи NFC (Apple Pay, Google Pay) становятся всё популярнее из-за быстроты и удобства использования в мобильных устройствах.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QR-коды и электронные кошельки, такие как Яндекс.Деньги и QIWI, расширяют возможности оплаты в интернете и офлайн, повышая мобильность и безопасность.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интерес к криптовалютам в зарубежных магазинах, а безопасность транзакций обеспечивается передовыми методами шифрования и аутентификации.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онлайн-покупки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последовательность действий и возможные риски на каждом этапе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TikTok, Instagram и YouTube активно влияют на подростков, формируя спрос через блогеров, рекламные коллаборации и вирусные кампании, популяризируя отдельные бренды и товары.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вызовы и хештеги, такие как #TikTokMadeMeBuyIt, способствуют стремительному росту продаж, что подтверждает важность интеграции маркетинга в цифровые сообщества и соцсети.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социальных сетей в формировании спроса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X5 Retail Group демонстрирует, что программы лояльности значительно повышают активность постоянных клиентов, влияя на стабильность доходов и развитие бренда.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покупатели увеличивают объём и количество покупок благодаря скидкам и бонусам.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X5 Retail Group, 2023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шопинга: основные прогнозы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Ожидается дальнейший рост доли онлайн-покупок за счёт расширения интернет-платформ и улучшения пользовательского опыта с помощью технологий.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виртуальной и дополненной реальности позволит создавать новые форматы взаимодействия покупателя с товарами, облегчая выбор и повышая вовлечённость.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приобретут устойчивость и осознанность потребления, усилится юридическая защита покупателей и требования к качеству продукции.
</a:t>
            </a:r>
            <a:endParaRPr lang="en-US" sz="11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Шопинг как социально-культурный феномен и навык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Шопинг формирует ценности и социальные связи подростков, изменяясь под воздействием технологий и экологии; развитие критического мышления делает его важным элементом современного образа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2026-05-07T22:23:04Z</dcterms:created>
  <dcterms:modified xsi:type="dcterms:W3CDTF">2026-05-07T22:23:04Z</dcterms:modified>
</cp:coreProperties>
</file>