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обеспечению радиационной безопасности населения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защитить людей от ионизирующего излучения дома, в школе и при авариях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излучение может изменять атомы и повреждать клетки. Оно бывает природным и искусственным. Опасность зависит от дозы, времени, расстояния и защиты, поэтому главная задача — вовремя распознать источник и снизить воздействие.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Ионизирующее излучение: что это и почему важно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604" y="2293800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854" y="2335470"/>
            <a:ext cx="502200" cy="401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3929" y="2313150"/>
            <a:ext cx="502200" cy="44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2348" y="2293800"/>
            <a:ext cx="424462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5554" y="2335470"/>
            <a:ext cx="502200" cy="401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облучения человека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фон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облучения связана с природными источниками. Среди них особенно важен радон, который может накапливаться в помещениях и повышать дозу без заметных признаков.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 и компьютерная томография дают дополнительную дозу, но применяются по назначению врача. Такие исследования помогают поставить диагноз, когда польза выше возможного риска.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
</a:t>
            </a:r>
            <a:endParaRPr lang="en-US" sz="1800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предприятиях с источниками излучения действуют строгие правила. Риск возникает при нарушении технологий, поэтому персонал работает по инструкциям и проходит контроль доз.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Перевозка и отходы
</a:t>
            </a:r>
            <a:endParaRPr lang="en-US" sz="180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может быть связана с транспортировкой радиоактивных веществ и хранением отходов. Здесь особенно важны герметичность, маркировка и постоянное наблюдение специалистов.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
</a:t>
            </a:r>
            <a:endParaRPr lang="en-US" sz="1800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помнить: радиация не всегда опасна сразу. Но длительное или сильное воздействие требует защиты, а подозрительные предметы нельзя трогать без взрослых.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радиационной безопасности для населения и работников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разные ориентиры доз для населения и персонала, а также примеры типичных источников облучения.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разных групп установлены разные пределы, а контроль доз обязателен. Медицинские процедуры и работа с источниками излучения требуют особого учёта.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НРБ-99/2009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уменьшают дозу облучения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 защиты при работе с источником излучения и после контакта с ним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правила защиты от излучения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человек находится рядом с источником, тем меньше полученная доза. Поэтому при опасности важно действовать быстро и не задерживаться без необходимости.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расстояние и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и экран особенно полезны при работе с открытыми источниками. Плотные материалы, такие как свинец или бетон, заметно ослабляют рентгеновское и гамма-излучение.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Радон в жилых помещениях и способы его снижения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Радон — природный радиоактивный газ без цвета и запаха. Он может скапливаться в подвалах, на первых этажах и в комнатах, где воздух долго не обновляется.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Снизить риск помогают регулярное проветривание, исправная вентиляция и герметизация трещин в полу и стенах. Важно также контролировать качество строительных материалов.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уязвимы закрытые помещения, где воздух стоит долгое время. Поэтому в квартире и школе нужно поддерживать нормальный воздухообмен и не перекрывать вентиляцию.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важны простые действия, которые быстро уменьшают попадание радиоактивной пыли внутрь помещения.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первые минуты наиболее полезны укрытие и герметизация помещения. Йодид калия и эвакуация нужны только по официальному указанию.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правилам радиационной безопасности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меры защиты важнее всего при радиационной угрозе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Йодид калия защищает только щитовидную железу и только от радиоактивного йода. Он нужен лишь при реальной угрозе его попадания в организм.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Принимать таблетки можно только по официальному распоряжению. Самостоятельный приём не приносит пользы и может вызвать лишнюю нагрузку на организм.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Йодная профилактика не защищает от других радионуклидов и не заменяет укрытие, эвакуацию или другие меры безопасности. Это только одна из возможных мер.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различать обычный йод, йодированную соль и таблетки йодида калия. Это разные вещества, и у них разные цели применения.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Йодная профилактика: когда она действительно нужна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сведения следует только по сообщениям МЧС, органов власти и школьного руководства. Слухи и непроверенные советы могут привести к ошибкам.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сразу закрыть окна и двери, выключить вентиляцию и кондиционеры, собрать документы, воду и аптечку, а затем ждать официальных указаний взрослых и служб.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без необходимости выходить на улицу, пить воду из неизвестных источников, есть подозрительные продукты или трогать предметы, на которые могла попасть пыль.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при сообщении о радиационной аварии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205860"/>
            <a:ext cx="6463500" cy="15778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объекты и параметры контролируют после радиационной аварии, чтобы быстро оценить безопасность людей, среды и предметов.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нужен не только для измерения фона, но и для быстрого решения: где можно находиться, что можно использовать и что требуется изолировать.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НРБ-99/2009; общие принципы радиационного контроля после аварийных выбросов.
</a:t>
            </a:r>
            <a:endParaRPr lang="en-US" sz="1104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проверяют специалисты после аварии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продуктов и воды после радиоактивного загрязнения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под особым наблюдением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загрязнения первой проверяют молочную продукцию: она быстро переносит радионуклиды в пищевую цепочку. Пробы берут в лабораторию, где сравнивают показатели с допустимыми значениями и отмечают безопасные партии для продажи.
</a:t>
            </a:r>
            <a:endParaRPr lang="en-US" sz="1559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ягоды: скрытая 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грибы и ягоды могут накапливать цезий-137 и стронций-90 сильнее, чем обычные продукты. Поэтому их собирают и проверяют отдельно, а на упаковке или партии ставят отметку о прохождении контроля либо о запрете.
</a:t>
            </a:r>
            <a:endParaRPr lang="en-US" sz="1559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только после анализа
</a:t>
            </a:r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Питьевую воду берут на исследование из колодцев, водопроводов и открытых источников. Если в пробе находят опасные примеси, источник закрывают, а рядом размещают предупреждение, чтобы люди не использовали воду до разрешения специалистов.
</a:t>
            </a:r>
            <a:endParaRPr lang="en-US" sz="16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связан с органами, где клетки делятся особенно активно и быстро обновляются.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что защита должна быть особенно строгой для детей и при попадании радиоактивного йода.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53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радиационной безопасности; обобщение по биологической чувствительности тканей.
</a:t>
            </a:r>
            <a:endParaRPr lang="en-US" sz="953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чувствительные к радиации органы и ткани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клетки делятся быстрее, поэтому организм сильнее реагирует на облучение. Даже небольшая лишняя доза может быть опаснее, чем у взрослого, особенно при повторных воздействиях.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особое значение имеют готовые маршруты эвакуации, спокойная организация класса и быстрый сбор по команде учителя. Это помогает избежать паники и сократить время возможного контакта с опасной средой.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 для ребёнка назначают только по необходимости и выбирают минимальную дозу. В быту важны раннее укрытие, чистая вода, безопасная еда и выполнение указаний взрослых без промедления.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нужна особая защита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школы при радиационной угрозе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школьному плану безопасности при получении сигнала об угрозе.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649" y="18942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8649" y="1932945"/>
            <a:ext cx="428700" cy="342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0049" y="1894275"/>
            <a:ext cx="420300" cy="420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3049" y="1932945"/>
            <a:ext cx="428700" cy="3429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66986" y="1894275"/>
            <a:ext cx="315225" cy="4203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13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радиационной обстановки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6327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Стационарные посты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Посты работают постоянно и фиксируют изменение гамма-фона в одном и том же месте. Это помогает заметить рост радиации вовремя и сравнить данные с предыдущими измерениями.
</a:t>
            </a:r>
            <a:endParaRPr lang="en-US" sz="1700" dirty="0"/>
          </a:p>
        </p:txBody>
      </p:sp>
      <p:sp>
        <p:nvSpPr>
          <p:cNvPr id="15" name="Text 3"/>
          <p:cNvSpPr txBox="1"/>
          <p:nvPr/>
        </p:nvSpPr>
        <p:spPr>
          <a:xfrm>
            <a:off x="28999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Передвижные группы выезжают туда, где нужно быстро проверить территорию после сообщения об опасности. Они оценивают обстановку на дорогах, во дворах, возле зданий и на открытых участках.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671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Переносные дозиметры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Ручные приборы позволяют измерять фон рядом с поверхностями, предметами и одеждой. Их используют, чтобы понять, можно ли безопасно продолжать работу, уборку или перемещение людей.
</a:t>
            </a:r>
            <a:endParaRPr lang="en-US" sz="1700" dirty="0"/>
          </a:p>
        </p:txBody>
      </p:sp>
      <p:sp>
        <p:nvSpPr>
          <p:cNvPr id="17" name="Text 5"/>
          <p:cNvSpPr txBox="1"/>
          <p:nvPr/>
        </p:nvSpPr>
        <p:spPr>
          <a:xfrm>
            <a:off x="74343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контролируют не только воздух, но и воду, если есть риск загрязнения. Такие данные показывают, где нужно ограничить доступ и что нельзя использовать без дополнительной проверки.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97015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результатов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поступают санитарным и аварийным службам, которые принимают решение об ограничениях. Быстрая передача данных помогает вовремя закрыть опасную зону или, наоборот, снять лишние запреты.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средства индивидуальной защиты и бытовые барьеры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Закрытая одежда, головной убор, перчатки и сменная обувь уменьшают попадание радиоактивной пыли на кожу и вещи. После возвращения домой одежду снимают отдельно и при необходимости стирают или очищают.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помогают и простые барьеры: закрытые окна и двери, заделанные щели, исправная вентиляция с фильтрацией. Они снижают проникновение загрязнённого воздуха и делают помещение более безопасным для ожидания инструкций.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действия работают лучше, если их выполнять заранее, а не только после тревожного сообщения.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высокий эффект даёт сочетание нескольких мер: сокращение времени, защита помещений и контроль пищи уменьшают риск вместе сильнее.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принципам радиационной защиты и бытовой профилактики.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меры профилактики дают наибольший эффект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собирать металлолом, брать предметы с земли или использовать вещи из неизвестного источника без проверки. Осторожность защищает здоровье лучше, чем любопытство.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соблюдать правила дома, в школе и на улице: не трогать неизвестные предметы, не заходить в закрытые зоны и не нарушать предупреждающие знаки.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доверять только официальным сообщениям и быстро сообщать взрослым или учителям о находке, запахе, пыли или другой необычной ситуации.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безопасности формируется привычкой действовать спокойно и правильно. Чем раньше человек усвоит эти правила, тем увереннее он поведёт себя в опасной ситуации.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 и культура радиационной безопасности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Радиационная безопасность: знание, порядок,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Радиационная безопасность держится на контроле источников, норм доз, защите помещений, проверке воды и продуктов и готовности действовать по сигналу. Если соблюдать правила, риск для здоровья заметно снижается.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2026-05-21T01:38:28Z</dcterms:created>
  <dcterms:modified xsi:type="dcterms:W3CDTF">2026-05-21T01:38:28Z</dcterms:modified>
</cp:coreProperties>
</file>