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Игореве»: главный памятник древнерусской литературы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походе Игоря, судьбе Руси и силе древнерусского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поэмы и её эпоха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поэмы и её эпоха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рассказывает о реальном походе 1185 года и отражает время княжеской раздробленности. Автор неизвестен, а единственный список был найден А. И. Мусиным-Пушкиным в конце XVIII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поэмы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без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решает выступить против половцев, не дождавшись согласия других князей. Его выбор сразу задаёт напряжённый тон повествования.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знамение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происходит солнечное затмение. Оно воспринимается как предупреждение о будущей беде и усиливает чувство тревоги.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плен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войско терпит тяжёлое поражение. Игорь оказывается в плену, а судьба похода становится символом княжеской разобщённости.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князю удаётся бежать и вернуться на родину. Финал соединяет личное спасение героя и размышление о судьбе Русской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и его образ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Смелый, но слишком уверенный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показан как храбрый и решительный князь, готовый действовать без промедления. Но в его характере заметна самоуверенность, которая мешает увидеть опасность.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которая дорого стоит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славе толкает его на поход без общего согласия князей. Поэтому личная доблесть не приносит победы и превращается в урок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княжеские споры ослабляют страну сильнее любого внешнего врага. Когда правители действуют поодиночке, Русская земля становится уязвимой.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личная слава князей не ставится выше общего дела. Настоящая сила, по мысли автора, рождается из согласия, взаимной помощи и общей ответственности.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 звучит как образ общего дома. Его нужно защищать вместе, потому что только единство помогает сохранить мир, честь и безопасность.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единство Руси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раскрыть смысл поэмы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становится знаком беды и предупреждает о том, что поход начнётся в неблагоприятный момент. Оно сразу создаёт ощущение тревоги.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поэме словно откликается на события. Он передаёт беспокойство героев и помогает почувствовать, что природа участвует в происходящем.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рек связывают пространство похода и возвращения. Они подчёркивают, что судьба героя неотделима от родной земли и её границ.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усиливают образность текста и делают события более живыми. Через них природа словно предупреждает людей о надвигающейся беде.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помогают увидеть не только события похода, но и авторскую мысль о долге, верности и ответственности.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герои и их роль в сюжете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место занимает Игорь, но смысл поэмы раскрывается через весь круг героев: союз, мудрость, верность и угроза.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литературный анализ персонажей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— один из самых известных лирических эпизодов поэмы. В нём звучат не только горе и страх, но и глубокая верность мужу.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Ярославна: один из самых трогательных образов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обращается к силам природы, словно просит их помочь Игорю вернуться. Эти обращения делают её речь особенно искренней и человечной.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Ярославны автор показывает, что война затрагивает не только воинов. Она приносит боль тем, кто ждёт дома, любит и надеется.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поэтические образы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поэтические образы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часто встречаются сравнения, метафоры и обращения. Князья и воины сопоставляются с соколами, волками и тучами, поэтому исторический рассказ становится ярким и образным.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торжественно и эмоционально благодаря повторам и ритму фраз. Такое построение помогает запомнить важные события и почувствовать настроение древнерусского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устроен язык поэмы и какую роль он играет в передаче смысла.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одновременно точный и образный: он соединяет рассказ о событии с сильным эмоциональным звучанием.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анализ художественных средств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18244"/>
            <a:ext cx="292200" cy="2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называют памятником литературы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и редкость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ранних произведений древнерусской словесности, дошедшее до нас в единственном списке. Уже сама его сохранность делает текст особенно ценным для истории культуры.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художественность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исторический рассказ соединён с яркими образами, звуковыми повторами и лирическими отступлениями. Благодаря этому она воспринимается не только как свидетельство эпохи, но и как настоящее художественное произведение.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Русь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размышляет о судьбе земли Русской, ответственности князей и цене раздоров. Для XII века это был глубокий и зрелый взгляд на историю, который выделяет памятник среди других текстов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повествования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от подготовки похода до возвращения Игоря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поэмы стал реальный поход князя Игоря 1185 года. Историческое событие описано не сухо, а как важный момент судьбы Руси и её князей.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затмение, тревожные образы природы и плач Ярославны усиливают напряжение. Эти детали не отменяют факты, а помогают глубже почувствовать драму поражения.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вводит знамения, символы и эмоциональные обращения, чтобы показать не только ход событий, но и их смысл. Так история превращается в художественное повествование.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достоверность и художественный вымысел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произведение нельзя назвать летописью в строгом смысле. Это поэма, где реальное событие становится основой для размышления о долге, единстве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память о конкретном походе, но не ограничивается перечислением событий. В нём важна авторская оценка и эмоциональный отклик.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роднит «Слово» с летописью и что отличает его от неё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тексте образности и символики, тем сильнее он удаляется от летописи и приближается к художественной поэме.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Игореве», школьное литературное чтение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судьба рукописи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А. И. Мусин-Пушкин обнаружил единственный известный список «Слова о полку Игореве». Это открытие сделало памятник доступным для изучения и публикации.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 год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 издан, и о нём узнали читатели и учёные. Началось активное обсуждение его языка, происхождения и значения для истории древнерусской литературы.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погибла во время пожара Москвы. После утраты оригинала именно ранние публикации стали основой для дальнейшего исследования и научных споров.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русской культуры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и музыку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«Слову» обращались писатели, поэты и композиторы, потому что в нём есть сильный сюжет и яркие образы. Произведение вдохновляло новые художественные интерпретации.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памятника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стал символом древнерусского наследия и интереса к прошлому. Он помогает видеть в истории не только события, но и живую память народа.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не существуют отдельно: они переплетаются и усиливают друг друга. Через них автор показывает, что личный поступок влияет на судьбу всей земли.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раскрывает поэма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все темы вокруг идеи ответственности и согласия между князьями.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Игореве», тематический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идею раскрывает каждый образ в поэме.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и смыслов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героев автор показывает, что сила личности ценна только тогда, когда служит общему благу и защите родной земли.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жили и думали люди Древней Руси. Через историю похода видно, почему для страны были важны единство, ответственность и согласие между князьями.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поэма остаётся понятной и близкой, потому что в ней есть дружба, семья, верность, страх и надежда. Эти чувства знакомы каждому и сегодня.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читать не только факты, но и их смысл. Он показывает, как одно решение человека может повлиять на судьбу близких, города и всей земли.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«Слово» изучают сегодня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— книга, которая говорит с нами и сегодня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памятник сохранил не только историю похода, но и мудрый урок о единстве, ответственности и любви к родной земле. Поэтому он остаётся живым и важным для современного читателя.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2026-05-23T03:03:25Z</dcterms:created>
  <dcterms:modified xsi:type="dcterms:W3CDTF">2026-05-23T03:03:25Z</dcterms:modified>
</cp:coreProperties>
</file>