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искусстве и науке: почему одна идея объединяет картины, здания и законы природы
</a:t>
            </a:r>
            <a:endParaRPr lang="en-US" sz="189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принцип связывает красоту формы, порядок строения и логику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красоты к точному научному понятию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начиналась как представление о соразмерности и гармонии, а затем стала строгим языком описания форм, повторов и неизменности в природе, искусстве и науке.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симметрии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Осевая, или зеркальная, симметрия возникает, когда одна часть фигуры является отражением другой относительно прямой. Она особенно заметна в силуэтах, фасадах и многих листьях.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6440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центральной симметрии соответствующие точки расположены по разные стороны от центра на одинаковом расстоянии. Такой принцип часто встречается в геометрических построениях и орнаментах.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366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Переносная симметрия основана на повторении элемента при сдвиге. Именно поэтому она характерна для плитки, тканей, фризов и других регулярных рядов.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910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живой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чаще встречается двусторонняя симметрия, а у медуз, морских звёзд и многих цветков — радиальная. Эти формы связаны с образом жизни и функциями организма.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304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Вращательная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Вращательная симметрия сохраняется после поворота фигуры на определённый угол. Её легко увидеть в снежинках, звёздах, цветках и декоративных узорах.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в архитектуре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Тадж-Махал, Парфенон и собор Парижской Богоматери хорошо показывают, как симметрия помогает объединить вход, колонны, башни и декор в цельную композицию.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фасада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зданиях фасад организован относительно вертикальной оси. Такое построение создаёт ощущение устойчивости, порядка и торжественности уже с первого взгляда.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архитектуре не только украшает, но и упорядочивает здание: она помогает согласовать размеры и расположение окон, проёмов и деталей.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зеркальная симметрия проявляется в классической архитектуре, где равновесие частей подчёркивает монументальность, ясность пропорций и завершённость 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симметрии чаще встречаются в 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симметрия проявляется и в живых, и в неживых объектах, но по-разному в зависимости от строения и функций.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двусторонняя симметрия, однако разнообразие природных форм подтверждает: симметрия зависит от условий роста и среды.
</a:t>
            </a:r>
            <a:endParaRPr lang="en-US" sz="85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обобщение по типам природных объектов, без статистической выборки.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искусстве и в науке: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 тот же принцип в разных областях решает разные задачи: от художественной выразительности до точного описания структуры.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симметрия усиливает ритм и гармонию, а в науке помогает описывать устройство объектов и замечать отклонения от нормы.
</a:t>
            </a:r>
            <a:endParaRPr lang="en-US" sz="86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симметрии.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симметрию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форме, расположению и повторению элементов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орнаменте и декоративном искусстве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ритм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строится на регулярном повторении элементов, поэтому рисунок воспринимается цельно и легко запоминается. Ритм делает композицию упорядоченной и визуально ясной.
</a:t>
            </a:r>
            <a:endParaRPr lang="en-US" sz="892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требует согласованного расположения деталей по отношению друг к другу. Благодаря этому узор выглядит собранным, а отдельные элементы не распадаются на случайные фрагменты.
</a:t>
            </a:r>
            <a:endParaRPr lang="en-US" sz="80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мотивы широко представлены в исламском искусстве, русской вышивке, античной мозаике, керамике и книжном оформлении. Везде симметрия поддерживает узнаваемый стиль.
</a:t>
            </a:r>
            <a:endParaRPr lang="en-US" sz="8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декоративном искусстве симметрия соединяет части изображения в единый узор. Она не только украшает предмет, но и помогает ему восприниматься как завершённый образ.
</a:t>
            </a:r>
            <a:endParaRPr lang="en-US" sz="886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живой природе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демонстрирует кристаллическую симметрию: её форма определяется закономерностями роста льда при низкой температуре, влажности и постоянстве условий образования.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человека, большинства животных, бабочек и многих листьев левая и правая части похожи. Такая симметрия связана с движением, ориентацией в пространстве и общим планом тела.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Бабочка, цветок, снежинка и силуэт человека хорошо показывают разные типы симметрии. Такие изображения помогают быстро увидеть общие принципы строения в живой природе.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звёзды, медузы и некоторые цветки построены вокруг центральной точки. Радиальная симметрия удобна для объектов, которые взаимодействуют с окружающей средой со всех сторон.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симметрия: основные области применения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не только описывать объекты, но и создавать их: от зданий и изображений до моделей веществ и технических решений.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принцип симметрии востребован почти во всех ключевых областях, где важны форма, порядок и предсказуемость.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основным учебным областям применения симметрии.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88243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физике и химии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симметрия означает, что некоторые свойства системы не меняются при повороте, отражении или сдвиге. Это помогает описывать устойчивость и предсказуемость физических процессов.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Инвариантность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закон остаётся одинаковым после преобразования, говорят об инвариантности. Такая идея позволяет сравнивать разные состояния объекта и понимать, какие характеристики являются основными.
</a:t>
            </a:r>
            <a:endParaRPr lang="en-US" sz="809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симметрия нужна для описания строения молекул, кристаллической решётки и свойств вещества. От расположения атомов зависят геометрия, прочность и реакционная способность соединений.
</a:t>
            </a:r>
            <a:endParaRPr lang="en-US" sz="809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симметрия нарушается, в системе могут появляться новые эффекты и различия в поведении частиц или веществ. Именно поэтому отклонение от идеального порядка тоже важно для науки.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смещённый композиционный центр уже способен сделать изображение более динамичным и выразительным.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от оси меняет ритм композиции и усиливает ощущение движения, напряжения или живости, особенно в живописи, фотографии и дизайне.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принципов композиции в изобразительном искусстве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симметрии в известных произведениях и объектах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типы симметрии работают в архитектуре, орнаменте и природных формах, создавая ясность, ритм и цельность образа.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симметрия усиливает упорядоченность формы, а различие типов показывает, что один принцип может по-разному работать в искусстве и природе.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примеры из истории искусства и естествознания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живописи и композиции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Ось композиции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симметричной картине ось часто проходит через центр и делит изображение на уравновешенные части. Это создаёт ощущение устойчивости, спокойствия и завершённости.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Равновесие масс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распределяет крупные и мелкие элементы так, чтобы ни одна часть не перевешивала другую. Благодаря этому взгляд зрителя свободно движется по всей поверхности.
</a:t>
            </a:r>
            <a:endParaRPr lang="en-US" sz="967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Примеры в 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Симметричный принцип особенно заметен в иконописи, парадном портрете и натюрмортах с зеркальным расположением предметов, где важны порядок, торжественность и ясная структура.
</a:t>
            </a:r>
            <a:endParaRPr lang="en-US" sz="952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Смысловой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симметрия подчёркивает главный объект, композиция воспринимается собранной и логичной. Такой приём помогает выделить идею произведения без лишней перегрузки деталями.
</a:t>
            </a:r>
            <a:endParaRPr lang="en-US" sz="9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симметричные формы кажутся гармоничными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ускоряет зрительное распознавание: мозг быстрее считывает повтор и соотносит части объекта между собой, поэтому форма кажется более понятной и спокойной.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у порядка, равновесия и целостности показывают, что гармония симметрии связана не только с красотой, но и с удобством восприятия.
</a:t>
            </a:r>
            <a:endParaRPr lang="en-US" sz="83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композиционным признакам, без эмпирической выборки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Логотипы и интерфейсы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Симметричная структура делает знак или экран легче читаемым, помогает быстро ориентироваться и создаёт ощущение аккуратности. Поэтому её часто используют в цифровых интерфейсах и фирменном стиле.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и 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симметрия полезна там, где важно равномерно распределить нагрузку. Она повышает устойчивость деталей, упрощает расчёты и делает поведение конструкции более предсказуемым.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мебели и транспорте симметричная форма облегчает баланс, удобство сборки и визуальную согласованность. Кроме того, она часто поддерживает ощущение качества и надёжности.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упаковке и промышленном дизайне симметрия помогает создать строгий, узнаваемый образ. Её нередко сочетают с минимализмом, чтобы подчеркнуть функциональность и современность.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технологиях и дизайне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идеи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 формы превращается в математическое описание и затем в практическое применение.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математика 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Измеримая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показывает, что гармонию можно не только чувствовать, но и выражать через соотношения, повторения и пропорции. Так эстетика получает точное описание.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симметрию через оси, углы поворота, центр, отражение и перенос. Благодаря этому форма становится не просто видимой, а точно определяемой.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математический подход помогает изучать кристаллы, архитектурные формы и художественные композиции, связывая науку, искусство и наблюдение в единую систему.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 догадок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правила позволяют безошибочно сопоставлять фигуры, проверять совпадение частей и строить закономерные узоры. Это особенно важно для анализа сложных структур.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 междисциплинарная тема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что симметрия заметна не только в науках, но и в художественной практике, где она влияет на форму, ритм и удобство восприятия.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у биологии и архитектуры показывают, что симметрия особенно важна там, где она одновременно выполняет функцию и создаёт наглядный образ.
</a:t>
            </a:r>
            <a:endParaRPr lang="en-US" sz="75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областей применения симметрии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Симметрия: когда порядок становится смыслом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связывает искусство и науку общим языком формы. Она помогает видеть красоту, понимать строение объектов и замечать закономерности, по которым устроен окружающий мир.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2026-05-29T07:54:45Z</dcterms:created>
  <dcterms:modified xsi:type="dcterms:W3CDTF">2026-05-29T07:54:45Z</dcterms:modified>
</cp:coreProperties>
</file>