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Общественно-политический выбор ведущих стран в XX–XXI веках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страны усиливали демократию и социальное государство, а другие — контроль и централизацию — и к чему это привело?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ведущие страны одновременно решали задачи восстановления экономики, безопасности и предотвращения новых войн. На их политический курс влияли разрушения 1939–1945 годов, противостояние США и СССР, ООН и деколонизация, меняя ориентиры и институты.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послевоенного мира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сохранили разделение властей, двухпартийную конкуренцию и сильный Конгресс, что повышало предсказуемость политики. На практике власть балансировалась через судебные и законодательные механизмы.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усилилось федеральное регулирование экономики и социальной сферы: расширялись программы для ветеранов, образование и занятость. Это поддерживало социальную стабильность в условиях экономических перемен.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ключевую роль сыграли движения за гражданские права: отмена расовой сегрегации и закрепление равных политических возможностей. Внешняя политика сочетала лидерство в западном мире и сдерживание СССР.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либеральная демократия и усиление федерального государства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парламентская стабильность и государство благосостояния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1948: NHS и социальный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 году создаётся Национальная служба здравоохранения (NHS), расширяется доступ к медицинской помощи. Социальная политика становится системной опорой послевоенного восстановления и общественной устойчивости.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государство благосостояния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национализация отдельных отраслей, система социального обеспечения и доступное образование. Рыночная экономика дополняется механизмами поддержки, чтобы сглаживать последствия экономических циклов.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1947–1970-е: деколонизация и Содружество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получает независимость в 1947 году, а к 1960–1970-м годам меняется статус Британской империи. Формируется Содружество наций: прямой контроль ослабевает, но связи сохраняются.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от нестабильности к Пятой республике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Четвёртой республики: политика «на колёсах»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Франция столкнулась с нестабильностью Четвёртой республики: правительства сменялись часто, а управляемость страдала. Одновременно колониальная проблематика накапливала напряжение и делала компромиссы всё труднее.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год и «новая ось»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1958 году принимается Конституция Пятой республики: президент получает усиленные полномочия, а система получает более устойчивые правила. Для зрителя это ощущение «собранной конструкции» — меньше хаотичности, больше центра тяжести в управлении.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и модернизация: конец колониальной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Алжире (1954–1962) стала переломом и ускорила завершение колониальной эпохи. Параллельно закрепляется курс на модернизацию экономики — и на уровне символов, и в реальных управленческих решениях. Образ Шарля де Голля здесь особенно узнаваем.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роли государства в Западной Европе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рост охватывал не только медицину: увеличивались расходы на образование, пенсии и пособия, поддерживая социальную мобильность.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формирование модели государства благосостояния: рыночная экономика сохранялась, но социальная защита расширялась как системная норма.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тенденции (условный индекс) без точных статистических рядов; для демонстрации направления изменений, а не точных величин.
</a:t>
            </a:r>
            <a:endParaRPr lang="en-US" sz="6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187477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33060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039" y="4424498"/>
            <a:ext cx="140372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ФРГ: демократизация, федерализм и интеграция в Запад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государство вместо произвола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1949 года закреплялись гарантии прав и процедурная предсказуемость власти. Денацификация была направлена на разрыв с практиками прежнего режима и укрепление институциональных ограничений.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как страховка от концентрации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распределяло полномочия между уровнями управления. Это снижало риск чрезмерной централизации и делало политическую систему более устойчивой при сменах правительств.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рыночная экономика и рост благосостояния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стратегия опиралась на сочетание рыночных механизмов и социальной ответственности. «Экономическое чудо» 1950–1960-х усилило доверие к государству и институтам.
</a:t>
            </a:r>
            <a:endParaRPr lang="en-US" sz="933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курс на западное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НАТО в 1955 году поддержало стратегическую безопасность и подтвердило внешнеполитический выбор. Параллельно укреплялись связи с западными странами.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как долгосрочная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европейских процессах закрепляло ориентацию на совместное решение проблем. В результате политическая стабилизация получала внешнюю «опору» и экономические стимулы.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73440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США, Великобритании, Франции и ФРГ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 общих демократических принципах страны по-разному выстраивали институты, социальное регулирование и внешнеполитическую координацию.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различие в политической архитектуре помогает странам по-разному сохранять управляемость и проводить социальные решения в рамках демократии.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институциональных особенностей по характеристикам из исходного материала.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демократические реформы после поражения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капитуляция и старт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Япония проходит через оккупационные преобразования, включая ограничение милитаризма. Одновременно создаются основы новой политической системы, ориентированной на демократические практики.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Конституция и пацифизм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1947 года закрепляет парламентскую монархию и пацифистский принцип отказа от войны как инструмента споров. Это превращается в долгосрочную политическую рамку.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1940-х–1950-е: земля, образование,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реформа, развитие образования и поддержка промышленности формируют условия роста. Политическая стабильность усиливает доверие к государству и к роли крупных корпораций.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от поражения к экономическому лидерству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этапов политической демократизации, социальной стабилизации и государственного стимулирования промышленности.
</a:t>
            </a:r>
            <a:endParaRPr lang="en-US" sz="10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социалистическая модель и её противоречия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опирался на однопартийную систему и централизованное планирование: решения сверху определяли производство, распределение и значительную часть общественной жизни.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усилил позиции в Восточной Европе и стал одной из двух сверхдержав холодной войны. Это требовало постоянного наращивания военной и индустриальной мощи.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ростом промышленности обострялись системные трудности: хронический дефицит товаров, ограничение политических свобод и слабая мотивация предприятий к инновациям.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 гонку вооружений и социальную сферу росли, тогда как ресурсы распределялись в пользу приоритетов государства. Противоречия накапливались и подрывали эффективность модели.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от революционного эксперимента к реформам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894325" y="1185250"/>
            <a:ext cx="3168900" cy="1195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1949: провозглашение КНР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КНР руководство взяло курс на быстрые преобразования. Политическая мобилизация сочеталась с плановыми подходами и стремлением перестроить общество и экономику.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667675" y="1893746"/>
            <a:ext cx="3168900" cy="1195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1958–1961: «Большой скачок»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ускоренного развития предполагала массовое вовлечение населения и усиление хозяйственного контроля. Итогом стали тяжёлые экономические и социальные потрясения.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94325" y="2615974"/>
            <a:ext cx="3168900" cy="1195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1966–1976: «культурная революция»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политическая мобилизация охватила общество и сопровождалась борьбой за власть. Кампания нарушала управляемость и тормозила нормальную экономическую деятельность.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67675" y="3359476"/>
            <a:ext cx="3168900" cy="1195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1978: реформы Дэн Сяопина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изменения курса: расширялись элементы рынка, допускалась внешняя экономическая открытость и усиливалась хозяйственная самостоятельность. При этом сохранялась политическая монополия Коммунистической партии Китая.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политических моделей ведущих стран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даже при общих демократических элементах государства различаются по конкуренции, свободе выражения мнений и степени самостоятельности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политическая система сохраняет управляемость и умеет адаптироваться к вызовам, она легче переносит кризисы. Тип режима важен, но решающей становится способность к реформам.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качественного сопоставления на основе описанных характеристик (без статистических замеров).
</a:t>
            </a:r>
            <a:endParaRPr lang="en-US" sz="7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изменение мирового баланса сил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1940–1970-е годы распад колониальных империй привёл к появлению десятков новых независимых государств в Азии и Африке.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метрополии потеряли прямой политический контроль, но влияние сохраняли через торговлю, военные соглашения, культурные программы и работу в международных организациях.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перестроила мировую политику: усилилось движение неприсоединения, росла многополярность, а ведущие страны уже не могли единолично задавать правила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и расширение гражданских прав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борьба за гражданские права в США меняла правила участия в политике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Марши, кампании и судебные процессы сделали видимой проблему юридической сегрегации и неравного доступа к избирательным правам. Со временем отмена прежних ограничений стала символом того, что гражданские права расширяются через давление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1968 во Франции: когда протест усилил запрос на свободу и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выступления студентов и рабочих превратили обычную политическую повестку в разговор о свободе, справедливости и будущем страны. На этой волне усилились требования социальных реформ и изменения общественных правил.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и феминистские движения как часть послевоенной политической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нарастали протесты против войны и за расширение прав женщин. Эти движения несли разные лозунги, но объединяло стремление изменить повседневную реальность и сделать политический голос общества заметнее.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038" y="1376250"/>
            <a:ext cx="2828774" cy="267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меняли политический курс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крупные потрясения заставляли пересматривать приоритеты: налоги, социальные расходы, внешнюю политику и роль государства в регулировании жизни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кризисы приводили к смене курса: государство наращивало регулирование, перераспределяло ресурсы и обновляло социальный баланс.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событиям XX–XXI веков (качественное сопоставление).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меняли курс под давлением кризиса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мер и политических реакций, наблюдаемая в послевоенной Европе, реформах Японии, китайских преобразованиях и поворотах экономической политики в западных странах.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выбора: рост, уровень жизни и устойчивость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отражает, что наиболее высокие показатели обычно сочетали экономическую эффективность с социальной защитой и стабильной работой правовых институтов.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демонстрировали системы, способные реформировать управление и при этом удерживать легитимность; это помогало переживать кризисы без слома 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оценки по качественным характеристикам (в тексте) за период XX–XXI веков, без статистической верификации.
</a:t>
            </a:r>
            <a:endParaRPr lang="en-US" sz="6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выводы о политическом выборе ведущих стран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Универсальной модели 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XX–XXI веков показывает: одни общества выигрывали за счёт устойчивых демократических институтов и социального государства, другие — за счёт жёсткого централизованного управления.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реформы и легитимность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жизнеспособными оказывались системы, сохранявшие доверие к власти и способность обновлять правила. Режим важен, но без реформ устойчивость снижается.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кризисы — ключ к управляемости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усиливали общественные требования и риски раскола. Там, где власть могла быстро приспосабливаться и собирать коалиции, удавалось стабилизировать развитие.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факторов работает эффективнее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разных стран подчёркивает ценность баланса: экономическая эффективность, социальная защита, правовые рамки и открытость к изменениям поддерживали рост и 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политический выбор влияет на современный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Общественно-политический выбор ведущих стран XX–XXI веков повлиял на международные отношения, права граждан, социальную политику и глобальную экономику. Разные модели отвечают на вызовы по-разному, формируя разные траектории устойчивости.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2026-05-11T14:29:34Z</dcterms:created>
  <dcterms:modified xsi:type="dcterms:W3CDTF">2026-05-11T14:29:34Z</dcterms:modified>
</cp:coreProperties>
</file>