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сдвиг фигуры без изменения 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сдвигается, но остаётся такой 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помогает понимать чертежи, координаты и узоры вокруг нас. Он часто скрыт в движении объектов по клетчатой бумаге, на экране и в орнаментах.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сдвиг фигур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 — это преобразование, при котором каждая точка фигуры смещается на один и тот же вектор. Направление и длина сдвига для всех точек остаются одинаковыми.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позиция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фигура оказывается в другом месте плоскости, но не меняет форму, размеры и взаимное расположение своих частей. Поэтому она остаётся равной исходной фигуре.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перенос, используют вектор, координаты точек, равные отрезки и параллельные прямые. Эти термины помогают точно указать, как именно меняется положение фигуры.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параллельного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задаёт направление и длину сдвига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показывает, в какую сторону нужно переместить фигуру: вправо, влево, вверх, вниз или по наклонной линии. Стрелка на векторе помогает увидеть это направление сразу.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сдвига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задаёт, на какое расстояние смещается каждая точка. Если вектор длиннее, фигура уходит дальше; если короче, сдвиг получается меньше.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вектор для всех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все вершины фигуры переходят по одному и тому же вектору. Именно поэтому новая фигура остаётся такой же, как исходная, только в другом месте.
</a:t>
            </a:r>
            <a:endParaRPr lang="en-US" sz="11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выполняют параллельный перенос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построения переноса на плоскости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параллельного переноса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1800" y="12853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отрезки после переноса остаются той же длины, что и до него. Это значит, что стороны многоугольника не растягиваются и не сжимаются.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621800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углы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не меняются, поэтому форма фигуры остаётся точной копией исходной. Треугольник, квадрат или прямоугольник сохраняют свой вид.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621800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после переноса остаётся прежней, потому что преобразование не деформирует изображение и не изменяет размеры ни по одной стороне.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2815163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 переносе переходит в параллельную ей прямую или совпадает с ней. Это важное свойство помогает распознавать перенос на чертежах.
</a:t>
            </a:r>
            <a:endParaRPr lang="en-US" sz="1116" dirty="0"/>
          </a:p>
        </p:txBody>
      </p:sp>
      <p:sp>
        <p:nvSpPr>
          <p:cNvPr id="15" name="Text 6"/>
          <p:cNvSpPr txBox="1"/>
          <p:nvPr/>
        </p:nvSpPr>
        <p:spPr>
          <a:xfrm>
            <a:off x="2815163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остаётся равной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исходная и полученная фигуры равны. Они совпадают по всем измеримым признакам, а различаются только своим положением на плоскости.
</a:t>
            </a:r>
            <a:endParaRPr lang="en-US" sz="11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перенос не изменяет ни одну из ключевых характеристик фигуры.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остаются неизменными, поэтому параллельный перенос не искажает фигуру, а только меняет её положение.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параллельном переносе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на вектор (a; b) к координатам каждой точки прибавляются одни и те же числа.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изменяются одинаково для всех точек: первая координата сдвигается на a, вторая — на b.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параллельного переноса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 вектору добавляет к каждой координате свои значения. В примере это видно на точке A: она смещается вправо и вниз.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(6; 2)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координаты точки A после переноса на вектор (4; −1).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узорах и орнаментах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орнаменте один и тот же элемент можно сдвигать снова и снова, не меняя его формы и размеров. Так получаются ровные полосы, плиточные рисунки и декоративные ряды, где каждый фрагмент стоит на одинаковом расстоянии от предыдущего. Такой способ делает узор аккуратным и упорядоченным.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искажения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как приём оформления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тканях, обоях и в украшении тетрадных обложек часто встречаются повторяющиеся мотивы. Их удобно строить параллельным переносом, потому что рисунок остаётся одинаковым, а только меняет положение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параллельный перенос отличается от симметрии и поворота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сдвигается на один и тот же вектор. Фигура не поворачивается и не отражается, поэтому сохраняются её ориентация, форма и размеры.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фигура как бы отражается в зеркале относительно прямой. Левая и правая стороны меняются местами, хотя длины отрезков и углы остаются прежними.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фигура вращается вокруг выбранной точки на определённый угол. Она сохраняет размеры и форму, но занимает новое положение вокруг центра и выглядит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относятся к движениям, поэтому они не деформируют фигуру и позволяют сравнивать её новое положение с исходным.
</a:t>
            </a:r>
            <a:endParaRPr lang="en-US" sz="117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выделяется тем, что сохраняет ориентацию. Симметрия и поворот тоже сохраняют размеры, но изменяют положение фигуры иначе.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преобразований плоскости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безошибочно перенести любую точку на заданный вектор.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верно, новая точка получается однозначно. Один и тот же алгоритм подходит для любой вершины фигуры.
</a:t>
            </a:r>
            <a:endParaRPr lang="en-US" sz="1268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новой точки при переносе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фигуры после переноса равны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одному и тому же вектору для всех точек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жизни и технике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поворота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перемещается вверх или вниз, не изменяя форму и не поворачивая пассажиров и предметы. Такое движение удобно представить как сдвиг вдоль одной прямой.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изображением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компьютера или планшета изображение можно переместить целиком в сторону. При этом его размеры и внешний вид не меняются, а меняется только положение.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редакторы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редакторах рисунков объекты часто сдвигают по сетке или по заданным координатам. Это помогает точно размещать элементы, сохраняя их одинаковыми по форме и размеру.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 вектора показывает направление движения: вправо, влево, вверх или вниз. Это удобно видеть на клетчатой плоскости.
</a:t>
            </a:r>
            <a:endParaRPr lang="en-US" sz="119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изменяются ровно на координаты вектора переноса. Поэтому достаточно прибавить соответствующие числа к x и y.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разных векторах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переноса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одной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переносить только одну точку фигуры. Нужно сдвигать каждую вершину на один и тот же вектор, иначе форма многоугольника нарушится и получится другая фигура.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если перепутать направление стрелки вектора. Тогда точка окажется не там, где нужно, и построение не будет соответствовать заданию.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 сдвига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фигуры должны перемещаться на одинаковое расстояние. Если одна вершина сдвинута больше или меньше других, фигура перестаёт быть равной исходной.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параллельный перенос помогает решать задачи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откладывать вектор по клеткам и быстро получать новые положения точек. Это помогает строить фигуры точно и без лишних вычислений.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параллельный перенос позволяет легко находить новые точки, если известен вектор. Достаточно прибавить его координаты к координатам исходной точки.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равных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переноса можно проверять, совпадают ли фигуры по размерам и форме. Если одна фигура получена из другой сдвигом, они равны.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рисунками перенос помогает понять, как расположен объект относительно других фигур. Это особенно полезно при построениях и сравнении частей чертежа.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использовать перенос как точный способ перемещения фигур на плоскости без искажений и растяжений.
</a:t>
            </a:r>
            <a:endParaRPr lang="en-US" sz="125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равнозначны: если один из них нарушается, преобразование уже не является параллельным переносом. Именно поэтому его удобно распознавать в задачах.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параллельного переноса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без искажений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показывает, как фигуру можно сдвинуть на заданный вектор и сохранить её полностью равной самой себе. Это важный инструмент для координат, построений и распознавания геометрических преобразований.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2026-05-29T00:47:18Z</dcterms:created>
  <dcterms:modified xsi:type="dcterms:W3CDTF">2026-05-29T00:47:18Z</dcterms:modified>
</cp:coreProperties>
</file>