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[’] (һәмзә) тартыгы: зачем нужен этот знак
</a:t>
            </a:r>
            <a:pPr algn="l" indent="0" marL="0">
              <a:lnSpc>
                <a:spcPct val="100000"/>
              </a:lnSpc>
              <a:buNone/>
            </a:pPr>
            <a:r>
              <a:rPr lang="en-US" sz="3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знак, который помогает читать и писать слова точно.
</a:t>
            </a:r>
            <a:endParaRPr lang="en-US" sz="357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появился хәмзә и где он встречается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Хәмзә пришёл из арабской письменности и сохранился в ряде тюркских языков. Его можно увидеть в учебных словах, словарях, именах и заимствованиях, где обычных букв недостаточно для точной передачи произношения.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хәмзә как звук и знак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Хәмзә передаёт очень короткую гортанную паузу: голос как будто на мгновение прерывается. Этот звук слышен кратко, но влияет на то, как слово звучит целиком.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хәмзә не тянется, как гласный, и не произносится с полным голосом. Он помогает отличить слова, которые иначе могли бы звучать почти одинаково.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знак сохраняет правильную форму слова и подсказывает верное чтение. Поэтому хәмзә важен не только для произношения, но и для точного написания.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знак и где он ставится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может стоять в начале слова, в середине и в составе заимствованных слов. В каждом случае он помогает сохранить правильное чтение и исторически закреплённую форму.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Хәмзә обозначается специальным знаком, который пишется рядом с буквой или над ней, если так требует норма. Его написание зависит от традиции и словарного образца.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672022"/>
            <a:ext cx="4133400" cy="21214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употребления хәмзә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в каких словах и для чего используется хәмзә.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Хәмзә чаще всего связан с сохранением традиции написания и с точным указанием произношения в особых словах.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урока и словарным примерам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звучат открыто и могут тянуться, а хәмзә обозначает краткую остановку голоса. Это различие помогает не путать похожие слова и писать их без ошибок.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знак способен изменить чтение и форму слова.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учебному материалу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 распределение по типам слов, чтобы увидеть, где знак используется особенно заметно.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 примерам урока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хәмзә встречается чаще всего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 заимствованные слова; именно там хәмзә чаще сохраняет традиционное чтение и написание.
</a:t>
            </a:r>
            <a:endParaRPr lang="en-US" sz="12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Хәмзә в заимствованных словах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арабского происхождения хәмзә помогает сохранить чтение, которое пришло вместе со словом. Поэтому при письме важно не заменять его похожими знаками и не опускать без проверки.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относятся к книжной, исторической или религиозной лексике. Они могут редко встречаться в повседневной речи, но в учебных текстах и словарях требуют точного написания.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знак пропустить, слово может читаться иначе и потерять привычный вид. Из-за этого слово легко перепутать с другой формой, хотя смысл и происхождение остаются разными.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заимствованные слова лучше проверять по словарю или учебному образцу. Это особенно важно там, где традиционное написание закрепилось давно и не совпадает с общими правилами.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нужен ли хәмзә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словарю и учебному образцу.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3544" y="153395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994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функция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Апостроф показывает раздельное произношение или пропуск звука, а хәмзә связан с гортанной паузой и традиционной формой слова. Эти знаки нельзя путать, потому что они передают разное чтение.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проверять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знак вызывает сомнение, слово лучше сверить по словарю или учебнику. Так легче избежать ошибки, которая меняет и написание, и восприятие слова.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написание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Хәмзә закрепляется словарём и нормой, особенно в заимствованных словах и именах. Апостроф же используется по правилам другой системы письма и не заменяет этот знак.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хәмзә отличается от апострофа
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типичных ошибок при написании хәмзә
</a:t>
            </a:r>
            <a:endParaRPr lang="en-US" sz="2656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просто исчезает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быстром письме хәмзә чаще всего пропускают совсем. Тогда слово выглядит привычно, но читается уже не так точно, как нужно по норме. Такая ошибка особенно заметна в редких и заимствованных словах.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знак в неподходящем месте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школьник ставит хәмзә там, где его быть не должно. Внешне слово кажется «усложнённым», но на самом деле форма нарушается, и написание перестаёт соответствовать словарному образцу.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 апострофом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ошибка — заменить хәмзә апострофом или перепутать их положение. Эти знаки похожи только внешне, а в письме выполняют разные задачи, поэтому подмена меняет и смысл, и правильное чтение.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784481"/>
            <a:ext cx="3856200" cy="19791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промахи встречаются чаще и как их исправить по норме.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большинство ошибок связано не со знанием слова, а с невнимательной проверкой. Словарь помогает быстро выбрать правильный знак и его место.
</a:t>
            </a:r>
            <a:endParaRPr lang="en-US" sz="1095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и словарные образцы по теме хәмзә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ошибки и что должно быть правильно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31" y="14194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хәмзә помогает понимать смысл слова
</a:t>
            </a:r>
            <a:endParaRPr lang="en-US" sz="2842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слова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Хәмзә помогает сразу отличить нужное слово от похожего. Даже короткий знак делает запись более точной и подсказывает, как слово должно звучать при чтении.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чтение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 стоит на своём месте, слово читается без лишних догадок. Это особенно важно для редких слов, которые ученик видит не каждый день.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написания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форма слова лучше запоминается, если хәмзә написан правильно. Зрительная опора помогает не перепутать слово с более простым и похожим вариантом.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нормы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Хәмзә показывает, что перед нами не случайная запись, а закреплённая языковая норма. Это помогает писать аккуратно и уверенно даже в незнакомых словах.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чаще всего знак теряется при спешке и невнимательном списывании.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учебные данные для иллюстрации распределения ошибок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ученики чаще всего ошибаются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трудность — пропуск хәмзә. Значит, при проверке нужно сначала искать сам знак, а уже потом оценивать его место и форму.
</a:t>
            </a:r>
            <a:endParaRPr lang="en-US" sz="12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какое это слово: привычное, заимствованное или собственное имя. От этого зависит, где искать правильное написание.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Открыть словарь или учебник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сверяют с надёжным источником. Если есть словарная форма, она считается основной и помогает избежать случайной ошибки.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Сравнить с образцом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проверяют, есть ли в образце хәмзә и где он стоит. Так можно увидеть не только сам знак, но и его точное место.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Записать по норме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словарь подтверждает знак, его сохраняют без изменений. Если хәмзә в слове не нужен, его не добавляют по памяти или по догадке.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написание по словарю и образцу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написания слова с хәмзә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ученик может проверить слово по норме и словарному образцу.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Хәмзә в именах и названиях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собственных именах хәмзә особенно важен, потому что он сохраняет традиционную форму слова. Такие записи обычно проверяют не по догадке, а по словарю или установленному образцу.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географических названиях и редких именах знак помогает избежать искажения чтения. Если его пропустить, слово может выглядеть привычно, но потеряет исторически закреплённую форму.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Хәмзә особенно заметен в словах, которые редко встречаются в повседневной речи и требуют внимательного чтения.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для учебной иллюстрации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хәмзә в языке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функции взаимосвязаны: знак помогает и слышать слово точнее, и узнавать его написание, и сохранять традицию.
</a:t>
            </a:r>
            <a:endParaRPr lang="en-US" sz="12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правила, которые стоит запомнить
</a:t>
            </a:r>
            <a:endParaRPr lang="en-US" sz="3088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Хәмзә обозначает особое гортанное звучание и не совпадает с апострофом. Эти знаки похожи только внешне, поэтому их нельзя подменять друг другом при письме.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хәмзә нужно только там, где это подтверждает словарь, учебник или устойчивая норма. Самостоятельно добавлять знак по памяти не следует.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полезно проверить слово ещё раз. Если знак пропустить или поставить не туда, чтение изменится, а написание станет неточным.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Хәмзә: маленький знак с большой ролью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Хәмзә помогает писать точнее, читать увереннее и сохранять правильную форму слов. Для школьника это важный знак, который учит внимательности и бережному отношению к языку.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2026-05-21T14:20:43Z</dcterms:created>
  <dcterms:modified xsi:type="dcterms:W3CDTF">2026-05-21T14:20:43Z</dcterms:modified>
</cp:coreProperties>
</file>