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саванн: природа, климат и приспособления
</a:t>
            </a:r>
            <a:endParaRPr lang="en-US" sz="265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саванна устроена и почему её животные выживают в жару и засуху.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саванны и почему занимают большие территории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встречаются в Африке, Южной Америке, Австралии и Южной Азии. Самые большие площади — в Африке к югу от Сахары. Жаркий климат, сезонные дожди и недостаток влаги создают переходную среду между лесами и пустынями.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саванн как главный фактор жизни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почти всегда тепло: средние температуры часто держатся около 20–30 °C. Тёплый фон сохраняется круглый год, поэтому жизнь не «останавливается», а меняется по сезонам.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обычно немного: в среднем примерно 250–1000 мм в год, но дожди приходят неравномерно. Из-за этого в одни месяцы достаточно травы и воды, а в другие начинается сильная нехватка.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сезон сменяется длинным сухим периодом, и именно он задаёт поведение животных. В засуху растительность редеет, ручьи пересыхают, поэтому звери концентрируются у немногих источников воды.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саванна: самая известная природная зона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«визитная карточка» саванн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саванна узнаваема по открытым пространствам, высокому травяному покрову и отдельным деревьям. Чаще всего встречаются акации и баобабы, которые растут «островками» среди травы.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условия формируют внешний вид и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саванны приспосабливаются к жаре и сухости: длинные ноги помогают быстро передвигаться по высокой траве, а окраска часто не контрастирует с сухой растительностью. На открытой местности особенно важны зрение, скорость и жизнь в стаде.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группы животных саванны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энергию Солнца, затем её «передают» травоядным, а хищники и падальщики завершают круг питания.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виды различаются, пищевые роли хорошо делят саванну на взаимосвязанные части: от растений до разложения остатков.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списку типичных примеров из задания; численные доли не приведены (значения условные, для схемы категорий).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72220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как основа экосистемы саванны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Пасущиеся стада зебр и антилоп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Зебры и антилопы держатся группами: так стадо заметит опасность раньше. Скопление пасущихся снижает риск нападения, потому что хищнику сложнее выбрать одну жертву.
</a:t>
            </a:r>
            <a:endParaRPr lang="en-US" sz="93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питаются листьями высоко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поедают листву верхних ветвей, куда не могут дотянуться многие травоядные. Тем самым они используют «высотную» кормовую зону и уменьшают прямую конкуренцию за траву.
</a:t>
            </a:r>
            <a:endParaRPr lang="en-US" sz="860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меняют ландшафт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способны ломать ветки и выкапывать корни, меняя доступность пищи для других животных. Их действия влияют на то, какие растения будут расти дальше и где появятся тропы.
</a:t>
            </a:r>
            <a:endParaRPr lang="en-US" sz="817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следы питания поддерживают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выедают растительность, разносят семена и прокладывают пути через заросли. Эти процессы помогают сохранять разнообразие растений и создают условия для разных звеньев пищевой цепи.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 жираф: крупные животные открытых пространств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саванный слон — одно из крупнейших наземных животных: масса взрослых особей может достигать 5–6 тонн. Хобот помогает пить, захватывать пищу и общаться между собой.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достигает 5–6 метров в высоту, а длинная шея позволяет доставать листья на верхушках деревьев. Оба вида вынуждены регулярно перемещаться в поисках воды и корма, поэтому нуждаются в больших территориях.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размер и способы защиты животных саванны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местности каждая стратегия «работает» по-своему: одним помогают рывки, другим — строение тела и дисциплина стада.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разных приёмов снижает потери: хищники получают шанс, но жертвы остаются защищёнными за счёт выбранной тактики.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задания; числа отражают только наличие стратегии (количественных измерений не дано).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саванн и особенности охоты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 часто охотятся ночью, в сумерках или на рассвете: в это время жара меньше, а добыча бывает внимательнее. Смена времени суток помогает и самим хищникам экономить силы.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Леопарды действуют скрытно: они подкрадываются и стараются подойти ближе незаметно. Нередко добычу переносят на дерево, чтобы уменьшить риск от других хищников.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Гепарды полагаются на короткий, стремительный рывок. Они нападают на сравнительно небольших животных, используя высокую скорость на короткой дистанции.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Гиены часто охотятся группой и могут искать и живую добычу, и падаль. Для хищников саванны особенно важны терпение, маскировка и точный момент атаки.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охота в саванне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действий по описанию из задания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защитное поведение в открытой местности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Полосатая окраска зебры «размывает» очертания тела среди движущегося стада: хищнику труднее оценить скорость и направление, когда несколько животных меняют положение одновременно.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Пятнистая шерсть леопарда помогает сливаться с сухой травой и пятнами света от деревьев. Благодаря этому зверю проще подбираться к добыче и реже заметить опасность.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Газели, антилопы и некоторые другие виды уходят от преследователей резкими поворотами, прыжками и внезапной сменой направления. Многие держатся группами: стадо замечает риск раньше.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2233" y="1611696"/>
            <a:ext cx="3727179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животных саванны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Слон, жираф, зебра, лев и гепард занимают разные участки саванны и используют различные стратегии добывания пищи и защиты. Различия уменьшают конкуренцию и помогают поддерживать устойчивость экосистемы.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распределяются по экологическим нишам: разные корма, места поиска и способы защиты снижают прямое соперничество.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биологии животных саванн (обобщение).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на земле: скорость вместо маскировки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страус — самая крупная птица на Земле. Он держится на открытых участках и быстро перемещается по саванне, развивая высокую скорость бега. Это помогает спасаться от опасности и активно искать пищу.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Птица-секретарь: охотник на змей и мелких животных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Птица-секретарь охотится на змей, а также на мелких животных. Она передвигается по земле и использует точные удары, чтобы обезвредить добычу. Такие «профессии» птиц помогают контролировать численность потенциально вредных видов.
</a:t>
            </a:r>
            <a:endParaRPr lang="en-US" sz="1051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Цапли и ибисы: жизнь возле воды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Цапли и ибисы особенно связаны с водоемами, где находят пищу на мелководье. В саванне это критично: во время засухи доступ к воде ограничен, поэтому птицы концентрируются у удобных мест. Они также участвуют в уборке остатков.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саванны: важная часть природной зоны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саванне: редкий ресурс и центр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сухого сезона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дожди прекращаются, водоемы становятся меньше, а ручьи пересыхают. Животные начинают чаще искать подходящие места для питья и кормления поблизости.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Разгар засухи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Водопои и временные лужи превращаются в ключевые точки сбора. У воды чаще встречаются зебры, антилопы, слоны и птицы, поэтому опасность со стороны хищников возрастает.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дождей
</a:t>
            </a:r>
            <a:pPr algn="ctr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дождей увеличивается количество зелени и появляется больше временных источников воды. Животные постепенно рассеиваются, а концентрация у водопоев снижается.
</a:t>
            </a:r>
            <a:endParaRPr lang="en-US" sz="1021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саванне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сезон расширяет кормовую базу: появляются сочные травы и больше возможностей для выращивания потомства, а в сухой — жизнь «сжимается» до воды.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когда растительность сокращается, животные концентрируются у водоемов. Это усиливает конкуренцию и делает засуху ключевым фактором выживания.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данные о сезонности саванн (без привязки к конкретному региону).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животных саванны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стада антилоп гну и зебр перемещаются сезонно на десятки и сотни километров. Они следуют за свежей травой и доступной влагой, чтобы пережить месяцы нехватки корма.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особенно хорошо известны в Восточной Африке, где дожди выпадают в разные периоды и в разных районах. Животные пользуются этим «сдвигом» погоды, выбирая маршрут по кормовой базе.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стратегия помогает выжить, но повышает уязвимость. На переправах через реки и в открытой местности стада могут стать более заметными для хищников.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животные саванны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захода солнца активизируются шакалы, некоторые кошки, совы, генеты и другие обитатели. Ночь снижает перегрев: температура воздуха становится ниже, и животным проще тратить энергию на поиски пищи.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ночных видов лучше развиты слух и обоняние, чем зрение. Такая активность помогает находить корм, охранять территорию и уменьшать конкуренцию с дневными животными.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животных саванны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сокращается доступ к воде и корму, животным становится сложнее находить убежища и размножаться. Это особенно заметно в периоды сильных засух.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наибольший вклад в риски вносят потеря среды и проблемы с водой. Пожары усиливают нарушения кормовой базы и сезонов размножения.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риска для саванн (учебные материалы).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267" y="1918708"/>
            <a:ext cx="441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9294" y="1918708"/>
            <a:ext cx="378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46708"/>
            <a:ext cx="504000" cy="4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45474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05474"/>
            <a:ext cx="720000" cy="7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саванн и сохранение животных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 заповедники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ограничивают охоту и защищают места, где животные находят корм и убежища. Отдельное внимание уделяется путям миграций и уязвимым участкам саванны.
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браконьерством
</a:t>
            </a:r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Патрулирование и контроль помогают снизить незаконный отлов и убийства животных. Это особенно важно для крупных млекопитающих и редких видов с устойчивой ценностью для экосистемы.
</a:t>
            </a:r>
            <a:endParaRPr lang="en-US" sz="798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водоемов и водопоев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вода — центр жизни саванны, её защита напрямую влияет на выживаемость животных. Сохранение водоёмов помогает переживать засушливые периоды и уменьшает стресс у стад.
</a:t>
            </a:r>
            <a:endParaRPr lang="en-US" sz="811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сохранения на уровне стран и международно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инициативы помогают финансировать защиту редких птиц и крупных животных. Они также поддерживают баланс между растительностью и фауной, снижая долгосрочные риски.
</a:t>
            </a:r>
            <a:endParaRPr lang="en-US" sz="809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Разумный выпас и режим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выпаса скота и практик выжигания снижает разрушение растительного покрова. Это поддерживает кормовую базу и места размножения для многих видов.
</a:t>
            </a:r>
            <a:endParaRPr lang="en-US" sz="944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саванны зависят от климата, воды и открытого пространства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 выживают благодаря скорости, маскировке, стадам, крупным размерам и ночной активности. Саванна — связанная экосистема: изменения климата или человека отражаются на всей природной зоне.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2026-05-11T19:07:28Z</dcterms:created>
  <dcterms:modified xsi:type="dcterms:W3CDTF">2026-05-11T19:07:28Z</dcterms:modified>
</cp:coreProperties>
</file>