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 в чтении и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замечаем, удивляемся — и находим маленькие чудеса.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дети учатся слушать, читать и понимать образные слова. Маленькое открытие делает текст ближе: новое слово, смешной герой или неожиданный поступок сразу хочется обсудить и запомнить.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замечать маленькие открытия на уроке чтения?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открывает новый мир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 в гостях у книги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открыл книгу и замер от удивления. На странице сразу ожили лес, домик и пушистый кот, будто всё это жило рядом с ним. Закладка выглядывает из книги, как маленький проводник в новый мир.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начинается с первой страницы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листает книгу и смотрит так, словно нашла секрет. Рядом можно увидеть сказочного героя, зелёный лес и уютный дом, и становится понятно: в книге помещается целая история, полная событий и чувств.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открытия бывают в сказке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ребёнок замечает, что добро помогает героям справляться с трудностями, а злые поступки только всё усложняют. Это делает историю понятной и поучительной.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 сказке могут говорить, дружить, ошибаться и исправляться. Такие поступки показывают, что каждый выбор имеет значение, даже если история очень короткая.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предметы, повторяющиеся слова и счастливый конец помогают сказке запоминаться. Поэтому после чтения хочется ещё раз вернуться к любимой истории.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29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28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921824" y="4186700"/>
            <a:ext cx="37710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делают чтение интереснее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незнакомое слово может стать настоящим открытием. Оно сразу делает текст точнее и помогает увидеть предмет или действие яснее.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находка
</a:t>
            </a:r>
            <a:endParaRPr lang="en-US" sz="140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«храбрый» и «ласковый» помогают понять героя лучше. По ним видно не только, что он делает, но и какой он по характеру.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endParaRPr lang="en-US" sz="140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«лужайка» или «тропинка» рисуют в воображении место действия. Из простых слов получается живая картинка, как в маленьком фильме.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словами
</a:t>
            </a:r>
            <a:endParaRPr lang="en-US" sz="1377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«шепчет» передаёт особое настроение. С ним даже обычная фраза звучит мягко, загадочно и чуть-чуть волшебно.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шёпот текста
</a:t>
            </a:r>
            <a:endParaRPr lang="en-US" sz="140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узнаёт новое слово, он узнаёт и новый способ думать о мире. Так чтение становится интереснее и богаче.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— новая мысль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он?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свой характер: один смелый, другой тихий, третий веселится без остановки. Ребёнок сравнивает героя с собой и начинает лучше понимать его поступки.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которого хочется понять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радуется, пугается или удивляется, читатель тоже замечает эти чувства. Так книга становится ближе, а история — понятнее и живее.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учат выбирать хорошее не только в сказке, но и в жизни. Поэтому каждая история становится маленьким уроком доброты.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 поступке героя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делится, помогает или защищает слабого, его поступок сразу говорит о доброте. Даже в коротком тексте это видно очень ясно.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нарушает правило или обижает других, становится понятно, почему так делать нельзя. Чтение помогает увидеть последствия простого плохого поступка.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окончания слов помогают услышать музыку стиха и запомнить его быстрее.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пара созвучных слов делает стихотворение звонким и лёгким для запоминания.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литературному чтению для 1 класса: рифма — созвучие окончаний слов.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в книге тоже подсказывает новое
</a:t>
            </a:r>
            <a:endParaRPr lang="en-US" sz="3116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иллюстрации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книга сразу показывает место действия, героев и настроение сцены. По цветам, взглядам и позам можно догадаться, весело героям или тревожно, даже если текст ещё не всё рассказал.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 на странице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картинке заметны время года, предметы вокруг героя и даже важная мелочь, которую легко пропустить. Такая находка делает чтение интереснее: хочется рассматривать страницу ещё внимательнее.
</a:t>
            </a:r>
            <a:endParaRPr lang="en-US" sz="13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после чтения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вспоминает героев. Это помогает не потерять нить истории и сразу понять, о ком шла речь.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найти место действия. Лес, дом, школа или волшебный дворец помогают увидеть картину целиком.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случилось?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ребёнок рассказывает главное событие. Так короткий текст складывается в понятную историю.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дальше интересно?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вопрос открывает новую мысль: что будет потом и почему герой поступил именно так.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 тексте помогает запоминать
</a:t>
            </a:r>
            <a:endParaRPr lang="en-US" sz="31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стихах и сказках одни и те же слова, строки и действия часто возвращаются снова. Так текст становится понятнее и легче ложится в память.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помогает не теряться в чтении: знакомое слово уже не кажется трудным. Ребёнок встречает его снова и начинает читать увереннее.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фраза звучит несколько раз, её можно быстрее узнать на слух и глазами. Это делает чтение спокойным, а не пугающим, как темный лес без фонарика.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ещё и создают особый ритм. Поэтому текст запоминается почти сам собой, а вместе с ним остаются герои, события и хорошее настроение.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ролям — тоже маленькое открытие
</a:t>
            </a:r>
            <a:endParaRPr lang="en-US" sz="2928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ребёнок читает слова своего героя, история начинает звучать как маленький спектакль. Голоса меняются, и даже знакомый текст становится живым и смешным.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чтение помогает лучше понять характер персонажей. Один герой говорит смело, другой тихо, третий удивляется — и сразу видно, кто есть кто.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27595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9175" y="1584875"/>
            <a:ext cx="3142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17025" y="1584875"/>
            <a:ext cx="3771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лучше понять текст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и не похожи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предметы и герои близки и чем различаются. Так ребёнок лучше замечает важные детали и точнее понимает смысл слов.
</a:t>
            </a:r>
            <a:endParaRPr lang="en-US" sz="1399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смелого и трусливого, доброго и злого, ученик легче замечает черты характера. Это помогает внимательнее читать и делать простые выводы.
</a:t>
            </a:r>
            <a:endParaRPr lang="en-US" sz="1386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вроде тёплый и холодный, быстрый и медленный делают образ яснее. Короткое сравнение иногда объясняет текст лучше длинного разговора.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сравнивает, он не просто повторяет слова, а думает. Из этого рождается маленькое открытие: текст можно понять глубже, чем сначала кажется.
</a:t>
            </a:r>
            <a:endParaRPr lang="en-US" sz="13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открытие в собственном чтении
</a:t>
            </a:r>
            <a:endParaRPr lang="en-US" sz="3069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 слогам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читает медленно, складывая слова по частям. Это требует внимания, но уже здесь начинается важная работа.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целое предложение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слова соединяются, и смысл становится понятнее. Чтение уже не похоже на набор отдельных кусочков.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И, наконец, короткая строчка без остановки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получается прочитать строку целиком, появляется радость. Это маленькая победа, которая делает следующую попытку ещё смелее.
</a:t>
            </a:r>
            <a:endParaRPr lang="en-US" sz="8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паре легче не спешить и внимательно слушать друг друга. Если один запнулся, второй мягко подскажет слово, и чтение не прервётся надолго.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вместе — это дружная помощь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маленькой группе можно распределить роли и читать с разной интонацией. Тогда текст оживает, а дети учатся поддерживать друг друга без лишнего шума.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дружбе и семье показывают, что важно слушать собеседника до конца. Тогда легче понять его чувства и не обидеть случайным словом.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быть внимательным к людям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ссорятся и мирятся, ребёнок видит, что ошибку можно исправить. Это учит не спорить до хрипоты, а искать добрый выход.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напоминают, как важно делиться, помогать и благодарить. Такие простые слова и дела делают людей ближе друг к другу.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истории помогают заметить себя в книге. Ребёнок узнаёт знакомые ситуации и понимает: вежливость и доброта работают лучше любых громких слов.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 вокруг книги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замечает, кто написал книгу, и понимает, что у истории есть свой создатель. Это первый шаг к внимательному знакомству с книгой.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автора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подсказывает, о чём может быть текст. Иногда одно короткое слово уже вызывает интерес и хочется скорее открыть страницу.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произведения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картинке на обложке можно догадаться о настроении истории, времени года или месте действия. Книга начинает рассказывать ещё до чтения.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и рисунок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Заголовок, рисунок и имя автора вместе помогают строить предположения. Ребёнок учится смотреть внимательнее и делать маленькие открытия заранее.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 размышления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удивление читателя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Удивлённый читатель обычно держит книгу ближе к себе и смотрит в неё очень внимательно. Ему хочется скорее узнать, что будет дальше, будто там спрятан секрет.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настроение видно сразу: глаза становятся шире, на лице появляется улыбка, а рядом будто прыгают звёздочки. Значит, книга действительно зацепила.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И, конечно, остаётся желание открыть следующую книгу. Если чтение подарило радость, ребёнок сам тянется к новым историям, как к любимому секрету.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хорошей книги в памяти остаются новые слова и выражения. Они потом встречаются снова и помогают говорить точнее и красивее.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остаются яркие образы: герой, смешная сцена, добрая помощь или необычный поворот. Иногда именно один такой момент запоминается лучше всего.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чтения полон маленьких 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книга помогает первокласснику замечать новое: слово, мысль, поступок, настроение. Чем внимательнее ребёнок читает, тем больше интересного находит в тексте и вокруг себя.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2026-05-23T23:49:40Z</dcterms:created>
  <dcterms:modified xsi:type="dcterms:W3CDTF">2026-05-23T23:49:40Z</dcterms:modified>
</cp:coreProperties>
</file>