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клетка и её ядро: ключевые особенности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 ядром — основа жизни растений, животных и грибов.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знаний о эукариотах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было открыто ядро — главная часть клетки. Эти открытия помогли понять строение и функции живых организмов, которые существуют на Земле уже миллиарды лет.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эукариотическая клетка?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органеллы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клетка обладает ядром с двойной мембраной и множеством мембранных органелл. Эта организация помогает эффективно выполнять важные функции внутри клетки.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эукариот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группу входят животные, растения, грибы и простейшие. Компартментализация цитоплазмы обеспечивает разделение биохимических процессов.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эукариот и прокариот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крупнее прокариотов, их размер от 10 до 100 микрометров, в то время как прокариоты не превышают 10 микрометров.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эукариот генетический материал хранится в ядре, тогда как у прокариот он свободно плавает в цитоплазме, и они не имеют мембранных органелл.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эукариотических клеток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лишены клеточной стенки и пластид, что позволяет им быстро менять форму и осуществлять движение. Они насыщены лизосомами, которые расщепляют вещества.
</a:t>
            </a:r>
            <a:endParaRPr lang="en-US" sz="1068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Характеризуются наличием прочной клеточной стенки и хлоропластов для фотосинтеза. Центральная вакуоль поддерживает осмотическое давление и запасает воду.
</a:t>
            </a:r>
            <a:endParaRPr lang="en-US" sz="1207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хитиновой оболочкой и специальными органеллами для накопления питательных веществ. Строение помогает грибам разлагать органику и приспосабливаться к среде.
</a:t>
            </a:r>
            <a:endParaRPr lang="en-US" sz="10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регулирует обмен веществ между клеткой и окружающей средой. Цитоплазма содержит органеллы, среди которых ядро хранит генетическую информацию.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растениях 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вырабатывается энергия. Растения дополнительно имеют хлоропласты для фотосинтеза, а у животных развита система лизосом для расщепления веществ.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ядра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ядро хранит и использует наследственную информацию, обеспечивая синтез необходимой РНК для работы клетки.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оно регулирует клеточный цикл, контролирует деление и адаптацию клетки к изменениям внешней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ядра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мембрана защищает генетический материал. Через ядерные поры происходит обмен веществ с цитоплазмой.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Кариоплазма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Жидкое содержимое ядра, где располагаются хроматин и ферменты, необходимые для синтеза и регуляции генов.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Безмембранная область, где собираются рибосомные субъединицы — ключ к синтезу белков и жизнедеятельности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ядра и их функции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ядра отвечают за защиту, хранение и передачу генетической информации, а также за синтез рибосом.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взаимодействие компонентов обеспечивает жизнеспособность клетки.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оболочка: её особенности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состоит из двух слоёв липидов с белками, которые создают барьер для хроматина и отделяют процессы внутри ядра от цитоплазмы.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поры обеспечивают выборочный транспорт молекул, поддерживая баланс и стабильность внутренней среды ядра.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600" y="1692049"/>
            <a:ext cx="4020300" cy="26579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3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Хроматин: форма существования ДНК в ядре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140150" y="1820270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 состоит из молекул ДНК, плотно связанных с белками-гистонами, благодаря чему происходит компактная укладка генетического материала. Такая организация позволяет эффективно сохранять и защищать ДНК внутри ядра.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40150" y="3169425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фазу покоя хроматин представлен эухроматином и гетерохроматином, регулирующими активность генов. При клеточном делении хроматин конденсируется, образуя видимые хромосомы, что способствует равномерному распределению наследственной информации.
</a:t>
            </a:r>
            <a:endParaRPr lang="en-US" sz="11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Ядрышко: функции в биосинтезе белка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является немембранной структурой внутри ядра и содержит рибосомные РНК, белки и различные ферменты. Именно здесь происходит сборка рибосомных субъединиц, которые затем транспортируются в цитоплазму для участия в синтезе белка.
</a:t>
            </a:r>
            <a:endParaRPr lang="en-US" sz="1165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играет ключевую роль в экспрессии генетической информации, обеспечивая производство компонентов, необходимых для синтеза белка, что особенно важно для роста и деления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органелл в эукариотической клетке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относительный размер и значимость различных органелл, показывая, что цитоплазма занимает большую часть объёма клетки, обеспечивая поддержание её структуры.
</a:t>
            </a:r>
            <a:endParaRPr lang="en-US" sz="1007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объём цитоплазмы и эндоплазматического ретикулума отражает активность процессов обмена веществ и синтеза веществ, указывая на сложность клеточных функций.
</a:t>
            </a:r>
            <a:endParaRPr lang="en-US" sz="986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биологических данных, учебный курс по клеточной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поры: механизм транспорта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поры состоят из сложных многобелковых комплексов, которые контролируют избирательный двунаправленный транспорт макромолекул, таких как мРНК и белки, между ядром и цитоплазмой. Это обеспечивает координацию клеточных процессов.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 распознают сигналы локализации, благодаря чему разрешается прохождение необходимых молекул, при этом сохраняется стабильность химической среды внутри ядра, что жизненно важно для его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Ядерный матрикс: внутренний каркас ядра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Ядерный матрикс представляет собой сеть белковых нитей, которая поддерживает трехмерную организацию хроматина, способствуя эффективной регуляции активности генов внутри ядра.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Матрикс играет важную роль в управлении процессами транскрипции и репликации, обеспечивая оптимальные условия для синтеза РНК и копирования ДНК перед делением клетки.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ядерный матрикс поддерживает форму ядра и координирует перемещения молекул, обеспечивая упорядоченную внутреннюю структуру и устойчивость биологических процессов.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45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00" y="2139982"/>
            <a:ext cx="4020300" cy="8637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25" y="3037782"/>
            <a:ext cx="4020300" cy="8637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3625" y="3935582"/>
            <a:ext cx="4020300" cy="8637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ядра при клеточном делении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Растворение ядерной оболочки в профазе
</a:t>
            </a:r>
            <a:pPr algn="l" indent="0" marL="0">
              <a:lnSpc>
                <a:spcPct val="115000"/>
              </a:lnSpc>
              <a:buNone/>
            </a:pPr>
            <a:r>
              <a:rPr lang="en-US" sz="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митоза ядерная оболочка расщепляется, что позволяет хроматину конденсироваться и сформировать заметные хромосомы, обеспечивая подготовку клетки к делению и правильное распределение генетического материала.
</a:t>
            </a:r>
            <a:endParaRPr lang="en-US" sz="1044" dirty="0"/>
          </a:p>
        </p:txBody>
      </p:sp>
      <p:sp>
        <p:nvSpPr>
          <p:cNvPr id="13" name="Text 3"/>
          <p:cNvSpPr txBox="1"/>
          <p:nvPr/>
        </p:nvSpPr>
        <p:spPr>
          <a:xfrm>
            <a:off x="406300" y="2240627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хромосом в анафазе
</a:t>
            </a:r>
            <a:pPr algn="l" indent="0" marL="0">
              <a:lnSpc>
                <a:spcPct val="115000"/>
              </a:lnSpc>
              <a:buNone/>
            </a:pPr>
            <a:r>
              <a:rPr lang="en-US" sz="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анафазы хромосомы расходятся к противоположным полюсам клетки, гарантируя, что каждая дочерняя клетка получит полный набор генетической информации.
</a:t>
            </a:r>
            <a:endParaRPr lang="en-US" sz="1070" dirty="0"/>
          </a:p>
        </p:txBody>
      </p:sp>
      <p:sp>
        <p:nvSpPr>
          <p:cNvPr id="14" name="Text 4"/>
          <p:cNvSpPr txBox="1"/>
          <p:nvPr/>
        </p:nvSpPr>
        <p:spPr>
          <a:xfrm>
            <a:off x="406311" y="31384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ядер после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телофазы вокруг разделённых хромосом образуются новые ядерные оболочки, восстанавливая структурную целостность ядер в новых клетках.
</a:t>
            </a:r>
            <a:endParaRPr lang="en-US" sz="1228" dirty="0"/>
          </a:p>
        </p:txBody>
      </p:sp>
      <p:sp>
        <p:nvSpPr>
          <p:cNvPr id="15" name="Text 5"/>
          <p:cNvSpPr txBox="1"/>
          <p:nvPr/>
        </p:nvSpPr>
        <p:spPr>
          <a:xfrm>
            <a:off x="406311" y="40362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прекращение синтеза в делении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время клеточного деления синтез РНК и белков приостанавливается, чтобы обеспечить сосредоточенное выполнение процессов разделения без вмешательства других клеточных механизмов.
</a:t>
            </a:r>
            <a:endParaRPr lang="en-US" sz="10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 нарушения, связанные с ядром клетки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Ламинапатии и их симптомы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белках ядерной оболочки приводят к ламинапатиям, таким как синдром Хатчинсона-Гилфорда, вызывающий преждевременное старение, что демонстрирует критическую роль ядерной структуры для здоровья клеток.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репарации ДНК и рак
</a:t>
            </a:r>
            <a:pPr algn="l" indent="0" marL="0">
              <a:lnSpc>
                <a:spcPct val="115000"/>
              </a:lnSpc>
              <a:buNone/>
            </a:pPr>
            <a:r>
              <a:rPr lang="en-US" sz="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в системе репарации ДНК способны вызвать накопление мутаций, приводящих к развитию генетических заболеваний и формированию злокачественных раковых клеток с нарушенной регуляцией.
</a:t>
            </a:r>
            <a:endParaRPr lang="en-US" sz="1191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синдромы, связанные с хромосомами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числа или структуры хромосом вызывают наследственные синдромы, влияющие на развитие организма, что подчеркивает важность точного контроля ядерных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ядра в эволюции и сложности клеточных организмов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ядра стало ключевым событием эволюции, позволив появиться сложным механизмам регуляции генов, включая развитие операционной системы генов и их многоуровневый контроль.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Компартментализация клетки с ядром способствовала разделению биохимических процессов, что обеспечило специализацию и эффективность клеточных функций в многоклеточных организмах.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обрели способность к развитию тканей и органов за счёт точного и гибкого контроля над экспрессией генов в различных клетках.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инновации в клеточной организации позволили повысить сложность и адаптивность организмов, что обусловило их широкое распространение и 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ядра у разных эукариотов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ядро у инфузорий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имеют два типа ядер: макронуклеус управляет обменом веществ и повседневной активностью, а микронуклеус отвечает за половое размножение, обеспечивая разделение функций внутри клетки.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Гаплоидные ядра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грибов ядра обычно гаплоидные и могут присутствовать в большом количестве в одной клетке, что отличает их строение и влияет на процессы размножения и генетической вариабельности.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ядра растительных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растительных клеток, например меристем, наблюдается большое ядро, связанное с интенсивным синтезом белков и активным ростом, отражая особенности их физиологии.
</a:t>
            </a:r>
            <a:endParaRPr lang="en-US" sz="10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ядра для жизнедеятельности клетки и науки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центральный управляющий комплекс, определяющий функции, рост и наследственность клетки. Его изучение важно для понимания биологических процессов, генетики и диагностики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2026-05-08T05:32:09Z</dcterms:created>
  <dcterms:modified xsi:type="dcterms:W3CDTF">2026-05-08T05:32:09Z</dcterms:modified>
</cp:coreProperties>
</file>