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и площадь круга: основные формулы и идеи темы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 границу круга, а круг — внутреннее пространство. Их связывает число π и формулы.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окружности и круги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Колёса, часы, крышки, тарелки, пуговицы и монеты имеют круглую форму. В быту и технике часто находят радиус и диаметр, чтобы затем вычислить длину окружности или площадь круга для расчётов и размеров.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 и круга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это отрезок от центра окружности до любой её точки. Именно он определяет размер фигуры и входит в формулы для длины и площади.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d
</a:t>
            </a:r>
            <a:pPr algn="ctr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точки окружности. Он в два раза больше радиуса, поэтому легко связан с ним: d = 2r.
</a:t>
            </a:r>
            <a:endParaRPr lang="en-US" sz="159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длина C
</a:t>
            </a:r>
            <a:pPr algn="ctr" indent="0" marL="0">
              <a:lnSpc>
                <a:spcPct val="100000"/>
              </a:lnSpc>
              <a:buNone/>
            </a:pPr>
            <a:r>
              <a:rPr lang="en-US" sz="15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граница круга, то есть линия. Её длина обозначается C и показывает, какова протяжённость этого контура.
</a:t>
            </a:r>
            <a:endParaRPr lang="en-US" sz="153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площадь S
</a:t>
            </a:r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внутреннюю часть плоскости вместе с границей. Его площадь обозначается S и показывает, сколько места занимает круг внутри окружности.
</a:t>
            </a:r>
            <a:endParaRPr lang="en-US" sz="150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и его роль в геометрии
</a:t>
            </a:r>
            <a:endParaRPr lang="en-US" sz="1945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показывает отношение длины окружности к её диаметру: это значение одинаково для любой окружности. Поэтому π связывает сразу две величины — C и d, помогая выбирать формулу.
</a:t>
            </a:r>
            <a:endParaRPr lang="en-US" sz="1581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π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часто используют приближение π = 3,14. При этом число π иррационально: его десятичная запись бесконечна и не повторяется, поэтому точных «окончательных» цифр не бывает.
</a:t>
            </a:r>
            <a:endParaRPr lang="en-US" sz="157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π важно помнить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вычисления длины окружности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выбирают, что дано: радиус r или диаметр d, затем подставляют в формулу с π.
</a:t>
            </a:r>
            <a:endParaRPr lang="en-US" sz="156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C при увеличении r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радиуса длина окружности увеличивается во столько же раз. Удвоение r даёт удвоение C, потому что r входит в формулу линейно.
</a:t>
            </a:r>
            <a:endParaRPr lang="en-US" sz="149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C = 2πr при π ≈ 3,14, радиусы 1–5 см.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пропорциональности равен 2π: именно он связывает радиус с длиной окружности.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длины окружности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равен 7 см, то C = 2πr = 2·3,14·7. После умножения получаем 43,96 см, то есть длина контура в заданных единицах.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диаметр равен 10 см, используем C = πd = 3,14·10. В результате длина окружности равна 31,4 см.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записывать ответ именно в линейных единицах измерения: сантиметрах, метрах или миллиметрах. Числа 2 и π отражают выбранную формулу и приближение.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450750"/>
            <a:ext cx="4048200" cy="82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длины окружности и условия их применения
</a:t>
            </a:r>
            <a:endParaRPr lang="en-US" sz="2299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вычислений по π ≈ 3,14.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какая формула подходит в зависимости от того, известен радиус или диаметр.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дают одинаковый ответ для одной и той же окружности, потому что d = 2r связывает радиус и диаметр.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2r
</a:t>
            </a:r>
            <a:pPr algn="ctr" indent="0" marL="0">
              <a:lnSpc>
                <a:spcPct val="100000"/>
              </a:lnSpc>
              <a:buNone/>
            </a:pPr>
            <a:r>
              <a:rPr lang="en-US" sz="22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соотношение помогает проверить, правильно ли подставлен радиус или диаметр в формулу.
</a:t>
            </a:r>
            <a:pPr algn="ctr" indent="0" marL="0">
              <a:lnSpc>
                <a:spcPct val="100000"/>
              </a:lnSpc>
              <a:buNone/>
            </a:pPr>
            <a:r>
              <a:rPr lang="en-US" sz="22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окружности: диаметр проходит через центр и равен сумме двух радиусов.
</a:t>
            </a:r>
            <a:endParaRPr lang="en-US" sz="332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в два раза больше радиуса, поэтому длину окружности можно найти двумя эквивалентными способами. Ошибка чаще всего возникает при путанице r и d.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нахождения площади круга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формулу и находят радиус, если известен диаметр.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круга при увеличении радиуса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квадратичную зависимость: удвоение радиуса даёт увеличение площади в 4 раза. Значит, большие круги «быстро занимают» больше места.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S = πr² при π≈3,14; радиусы: 1–5 см.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внимание: при росте радиуса увеличивается именно S, а не «на каждый сантиметр добавляется одинаковая площадь». Рост ускоряется, потому что r умножается само на себя.
</a:t>
            </a:r>
            <a:endParaRPr lang="en-US" sz="134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круга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радиус равен 6 см. Тогда S = πr² = 3,14·6² = 3,14·36 = 113,04 см². Важно аккуратно возвести радиус в квадрат перед умножением на π.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диаметр 12 см, сначала находят радиус: r = d/2 = 12/2 = 6 см. Затем применяют ту же формулу S = πr² и получают площадь круга.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всегда указывайте квадратные единицы измерения: см², м² или мм². Это помогает избежать ошибок, когда вместо площади пишут число без правильной размерности.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S = 113,04 см² — это полный результат вычисления. Чем аккуратнее подстановка и вычисления, тем надёжнее итог, даже если π оставляют приближённым.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зависит от квадрата радиуса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r фиксируется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изменяется на 1 единицу, площадь не увеличивается на 1 единицу. Она определяется формулой S = πr², где радиус входит в квадрат.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радиус увеличивают в 2 раза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радиус становится в 2 раза больше, квадрат радиуса увеличивается в 4 раза. Поэтому и площадь круга увеличивается тоже в 4 раза.
</a:t>
            </a:r>
            <a:endParaRPr lang="en-US" sz="1569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сравнение кругов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зависимость помогает сравнивать размеры фигур. Даже небольшой прирост радиуса даёт заметный прирост площади, что важно в задачах и практике.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910" y="1230400"/>
            <a:ext cx="5134829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окружности и площади круга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измеряется в линейных единицах, а площадь — в квадратных. Поэтому при решении важно не перепутать величины и размерности.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Дидактические формулы темы: C = 2πr, C = πd, S = πr².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какие величины нужно находить, какие формулы применять и в каких единицах затем записывать ответ.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решении задач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«Увидел r — подставил d»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условии дан радиус, а в формулу для длины окружности подставляют диаметр (или наоборот). Так ответ получается неверным, даже если вычисления выполнены без ошибок. Проверяйте: d всегда в 2 раза больше r.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забыли — результат «поплыл»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площади круга обязательно возводят радиус в квадрат: S = πr². Если возвести в квадрат только π или забыть возведение радиуса, число получится заметно меньше или больше. Перед ответом быстро проверьте формулу и размерность: см², м², мм².
</a:t>
            </a:r>
            <a:endParaRPr lang="en-US" sz="1491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от условия к ответу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выбора формулы и контроля результата при вычислении длины окружности и площади круга
</a:t>
            </a:r>
            <a:endParaRPr lang="en-US" sz="141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13" y="1376750"/>
            <a:ext cx="491175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формул в жизни и технике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расчёт кругов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нужна при подсчёте круглых элементов: участков, крышек, отверстий и колодцев. По радиусу или диаметру быстро находят S и определяют, сколько материала требуется.
</a:t>
            </a:r>
            <a:endParaRPr lang="en-US" sz="1345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измерения по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помогает измерять ленту, верёвку или обод вокруг круглого предмета. Когда известны r или d, можно заранее вычислить протяжённость границы и спланировать расход.
</a:t>
            </a:r>
            <a:endParaRPr lang="en-US" sz="1320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вращающиеся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формулы применяют для колёс, шестерёнок и трубчатых элементов. Длина окружности связана с «обводом» детали, а площадь — с величиной её внутреннего сечения.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мишени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разметки и мишени в спорте используют при планировании расстояний и размеров. Длина важна для оценки пути по краю, а площадь — для понимания размера зоны.
</a:t>
            </a:r>
            <a:endParaRPr lang="en-US" sz="147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длина, а когда площадь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различие «по границе» и «внутри». Одна и та же круглая форма решается разными формулами в зависимости от цели измерения.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предметов с характеристикой (граница/внутренняя часть) на основе формул C=… и S=…; 2026-05.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шины, крышки и разметки важнее протяжённость края. Для тарелки, клумбы и круглого окна чаще требуется, сколько места занимает внутренняя часть.
</a:t>
            </a:r>
            <a:endParaRPr lang="en-US" sz="146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 диаметр 14 см, радиус равен 7 см. Дальше выбирается формула для нужной величины и аккуратно выполняются вычисления с π≈3,14, чтобы получить верный ответ.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5 см, длина окружности равна 2πr или πd, то есть C = 2·3,14·5 = 31,4 см. Такой пример тренирует выбор формулы и понимание, где стоит π.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4 см, площадь круга равна S = πr² = 3,14·16 = 50,24 см². При диаметре 20 см радиус 10 см, а площадь 314 см² — итог зависит от правильного радиуса.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находится по формулам C = 2πr и C = πd. Площадь круга — по формуле S = πr². Радиус и диаметр связаны: d = 2r, а число π объединяет эти зависимости для задач 9 класса.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2026-05-12T03:17:43Z</dcterms:created>
  <dcterms:modified xsi:type="dcterms:W3CDTF">2026-05-12T03:17:43Z</dcterms:modified>
</cp:coreProperties>
</file>