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 новый хозяйственный узел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связывает транспорт, порт, промышленность, науку и услуги, усиливая торговые маршруты страны.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стоит у Финского залива и находится на пересечении путей между Россией и Европой. Он объединяет промышленность, транспорт, науку и культуру. Выгодное положение, сильный рынок и квалифицированные кадры ускорили рост города.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Санкт-Петербург стал важным экономическим центром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49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его хозяйственное значение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Непосредственный выход к Финскому заливу упрощает морские перевозки. Это сокращает путь грузов и помогает быстро обслуживать экспорт и импорт, особенно когда сроки доставки критичны.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Балтике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город проходят маршруты между центральными районами России, Северо-Западом и странами Европы. Санкт-Петербург служит «перекрестком», где грузы меняют вид транспорта и маршрут.
</a:t>
            </a:r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направлений
</a:t>
            </a:r>
            <a:endParaRPr lang="en-US" sz="1352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удобен для транзита и дальнейшего распределения товаров по стране. Это важно для регионов, которым нужны импортные материалы и экспортные товары без длинных объездов.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и распределение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города есть преимущества и для ввоза, и для вывоза товаров: от сырья до готовой продукции. Развитая логистика дополняется сервисами, складированием и оформлением операций.
</a:t>
            </a:r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Импорт, экспорт, сервис
</a:t>
            </a:r>
            <a:endParaRPr lang="en-US" sz="13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потоки и роль балтийского направления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усилении балтийских внешнеторговых маршрутов растет доля грузов, идущих через морскую часть, а сухопутные участки работают как «доставка вглубь».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балтийского направления показывает, что город всё больше связывает морские перевозки с промышленностью и торговлей по железной дороге и автотрассам.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Схематизация: обобщенная динамика по структуре морских и сухопутных перевозок (2010–2020-е; точные значения не указаны).
</a:t>
            </a:r>
            <a:endParaRPr lang="en-US" sz="15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43" y="1324100"/>
            <a:ext cx="3772581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Санкт-Петербурга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сгруппированы так, чтобы показать, чем город зарабатывает и как поддерживает рабочие места: от порта до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города опирается не на одну сферу: порт и промышленность поддерживают сервисы, а новые направления снижают зависимость от единственного источника дохода.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отраслей Санкт-Петербурга (профильные городские материалы и открытые обзоры).
</a:t>
            </a:r>
            <a:endParaRPr lang="en-US" sz="15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обеспечивает портовая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порт Санкт-Петербург и терминалы Финского залива обеспечивают перевалку контейнеров, автомобилей, металлов, топлива и продовольствия. Благодаря этому город связывает морские перевозки с железной дорогой и автодоставкой.
</a:t>
            </a:r>
            <a:endParaRPr lang="en-US" sz="1482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 терминалы как основа хозяйственного узла
</a:t>
            </a:r>
            <a:endParaRPr lang="en-US" sz="3191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делают перевалку эффективной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портовом хозяйстве важны склады, таможенные зоны и перегрузочные комплексы. Такая организация позволяет быстро принимать грузы, хранить их до отправки и оформлять документы без задержек.
</a:t>
            </a:r>
            <a:endParaRPr lang="en-US" sz="15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— традиционная и современная отрасль города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работают Адмиралтейские верфи, Балтийский завод, Северная верфь и конструкторские бюро морской техники. Они строят гражданские суда, ледоколы и исследовательские корабли.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— военное кораблестроение. Современные проекты требуют точного инженерного расчета и сложных производственных процессов, поэтому отрасль тесно связана с другими промышленными секторами.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поддерживает металлургию, приборостроение и электротехнику. Развитие отрасли дает тысячи рабочих мест и формирует спрос на инженерные и технические профессии.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груз превращается в экономическую ценность
</a:t>
            </a:r>
            <a:endParaRPr lang="en-US" sz="26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операций от прибытия до продажи и влияние на налоги, рабочие места и доходы города.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города: от машин до лекарств
</a:t>
            </a:r>
            <a:endParaRPr lang="en-US" sz="27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машиностроением, электроникой, приборостроением и фармацевтикой. Город производит оборудование и автокомпоненты, а также сложную технику, требующую высокой точности.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направления, которые отвечают потребностям разных отраслей: медицинские препараты, упаковочные решения и технические компоненты. Благодаря этому продукция быстрее находит применение у заказчиков.
</a:t>
            </a:r>
            <a:endParaRPr lang="en-US" sz="158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поддерживают инженерные кадры и научные центры. Технологические разработки и испытания помогают повышать качество и расширять ассортимент выпускаемой продукции.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 опирается на поставки сырья и деталей из других регионов России. Кооперация с соседними субъектами ускоряет выпуск и снижает риски срыва поставок.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Санкт-Петербурга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доли занимают логистика и услуги, а промышленность обеспечивает базу для занятости и кооперации. Туризм дополняет городскую сервисную экономику.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промышленного производства и развитого сервиса делает экономику города более устойчивой: спрос формируют и транспортные потоки, и бизнес-активность.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Схематизация: структура экономики по секторам (для иллюстрации взаимосвязей; точные доли не приведены).
</a:t>
            </a:r>
            <a:endParaRPr lang="en-US" sz="14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университеты и подготовка кадров
</a:t>
            </a:r>
            <a:endParaRPr lang="en-US" sz="31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СПбГУ, Политехнический университет и ИТМО готовят инженеров, программистов, экономистов, медиков и специалистов по транспорту. Обучение строится вокруг лабораторных работ и практических проектов, связанных с реальными задачами города.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действуют научные лаборатории, технопарки и исследовательские центры, где студенты и преподаватели вместе доводят идеи до прототипов. Такая связка помогает быстрее обновлять технологии в промышленности и логистике.
</a:t>
            </a:r>
            <a:endParaRPr lang="en-US" sz="14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управление и деловая инфраструктура
</a:t>
            </a:r>
            <a:endParaRPr lang="en-US" sz="2697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Штаб-квартиры и офисные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сосредоточены штаб-квартиры компаний, офисные пространства и партнёрская инфраструктура для бизнеса. Это облегчает переговоры, ускоряет согласование контрактов и повышает устойчивость деловых связей на Северо-Западе.
</a:t>
            </a:r>
            <a:endParaRPr lang="en-US" sz="108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финансовые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финансовые организации обеспечивают кредитование, расчёты и сопровождение сделок. Благодаря этому предприятия быстрее запускают проекты, а город поддерживает крупные потоки платежей и услуг.
</a:t>
            </a:r>
            <a:endParaRPr lang="en-US" sz="1176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Контракты, выставки и площадки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Выставочные площадки и деловые пространства формируют среду для заключения соглашений. Здесь встречаются производители, поставщики, логистические компании и сервисные подрядчики, что усиливает цепочки поставок.
</a:t>
            </a:r>
            <a:endParaRPr lang="en-US" sz="108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решений для Северо-Запада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выполняет роль управленческого центра региона: координирует партнёрства, распределяет ресурсы и задаёт деловой ритм. Это особенно заметно при планировании транспортных и инвестиционных программ.
</a:t>
            </a:r>
            <a:endParaRPr lang="en-US" sz="12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809" y="1324100"/>
            <a:ext cx="4444047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проекты и инвестиции в развитие города
</a:t>
            </a:r>
            <a:endParaRPr lang="en-US" sz="2647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направлений, которые меняют повседневную экономику: улучшают связность районов, ускоряют перевозки и создают новые рабочие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работают как «склейка» системы: порт, транспорт, промышленность и городская среда начинают развиваться вместе, поэтому эффект заметен сразу и в логистике, и в занятости.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направлений инвестиций по материалам открытых городских и отраслевых программ (конкретные объёмы в задаче не приведены).
</a:t>
            </a:r>
            <a:endParaRPr lang="en-US" sz="12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 другие центры Северо-Запада
</a:t>
            </a:r>
            <a:endParaRPr lang="en-US" sz="272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Санкт-Петербург показан как главный центр управления и переработки грузов: он сильнее остальных по сочетанию портовой активности и деловых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одном городе сходятся управление, услуги и крупная инфраструктура, транспортные и коммерческие цепочки становятся короче, а экономика региона получает более устойчивый ритм.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сопоставительная оценка на основе общего уровня портовой активности, транспортной роли и числа деловых связей; точные численные данные в исходном материале не указаны.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сервисная экономика города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Весна—лето: сезон музеев и событий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зимнего спада начинается рост интереса к выставкам, экскурсиям и культурным программам. Увеличивается загрузка гостиниц, музеев и транспортных маршрутов в центре.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рост деловых поездок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учебным сезоном активнее работают конференции и деловые мероприятия. Это поддерживает спрос на отели, кафе, услуги гидов и логистику для приезжих.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спрос на культурные прогулки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события и прогулки по набережным привлекают туристов даже в холодное время. Сервисные компании адаптируют графики, чтобы стабильно обеспечивать занятость.
</a:t>
            </a:r>
            <a:endParaRPr lang="en-US" sz="12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 узел потоков товаров и услуг
</a:t>
            </a:r>
            <a:endParaRPr lang="en-US" sz="26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типовые направления движения грузов: порты Балтики, железные дороги, автотрассы и аэропорт Пулково.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ограничения хозяйственного узла
</a:t>
            </a:r>
            <a:endParaRPr lang="en-US" sz="28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транспортная сеть испытывает повышенную нагрузку в периоды пиковых потоков. Это усложняет доставку грузов к портам и складам, а также влияет на скорость передвижения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дорог и узких мест
</a:t>
            </a:r>
            <a:endParaRPr lang="en-US" sz="1348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мощности работают в интенсивном режиме, и любое замедление в цепочке обработки грузов отражается на всей логистике. Важны модернизация, согласование графиков и развитие инфраструктуры.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нагрузка на портовую инфраструктуру
</a:t>
            </a:r>
            <a:endParaRPr lang="en-US" sz="1228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расширения производств и складов в центре требуется место, которого часто не хватает. Это повышает стоимость решений и переносит часть потребностей в пригородные зоны, меняя планирование.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свободных площадей в центре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промышленность создают нагрузку на окружающую среду. Для устойчивого развития нужны более чистые технологии, контроль выбросов и бережное использование городской территории.
</a:t>
            </a:r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
</a:t>
            </a:r>
            <a:endParaRPr lang="en-US" sz="13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усиливают хозяйственную роль города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в модели связаны с транспортным положением и кадровым потенциалом, которые поддерживают как промышленность, так и сервисный сектор. Морской доступ добавляет устойчивость цепочкам поставок.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города опирается на сочетание условий: сильный транспорт и люди создают основу, а инвестиции и промышленность закрепляют результат. Поэтому точечные улучшения дают общий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факторов по описанию презентации; исходные точные измерения не предоставлены.
</a:t>
            </a:r>
            <a:endParaRPr lang="en-US" sz="13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хозяйственная роль Санкт-Петербурга отражается в повседневности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цены и наличие товаров зависят от 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магазин поступают продукты и товары, потому что цепочка доставки уже прошла через порты и склады города. Когда логистика работает без сбоев, у покупателей больше выбора, а у поставщиков стабильнее графики поставок.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школы и больницы как часть одной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и социальные учреждения получают оборудование, лекарства и расходные материалы через транспортные узлы. Благодаря этому учебные классы, больницы и мастерские снабжаются вовремя — а значит, люди получают привычные услуги без задержек.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занятость: как работа появляется рядом с транспортом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грузчиков и водителей до инженеров и сотрудников сервисных компаний — рабочие места связаны с движением товаров и людей. Когда порт и перевозки активны, спрос поддерживает кафе, гостиницы, магазины и ремонтные службы в разных районах.
</a:t>
            </a:r>
            <a:endParaRPr lang="en-US" sz="10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укрепляет экономику России как новый «хозяйственный узел»
</a:t>
            </a:r>
            <a:pPr algn="l" indent="0" marL="0">
              <a:lnSpc>
                <a:spcPct val="100000"/>
              </a:lnSpc>
              <a:buNone/>
            </a:pPr>
            <a:r>
              <a:rPr lang="en-US" sz="153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соединяет морские перевозки, транспортные связи, промышленность, науку и сферу услуг. Его сила основана на географическом положении, крупном порте, кадрах и разнообразии экономики, а будущее — в логистике и технологиях.
</a:t>
            </a:r>
            <a:endParaRPr lang="en-US" sz="34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2026-05-11T21:53:15Z</dcterms:created>
  <dcterms:modified xsi:type="dcterms:W3CDTF">2026-05-11T21:53:15Z</dcterms:modified>
</cp:coreProperties>
</file>