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Моцарта, которая захватывает с первых тактов.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«Знаменитая сороковая»: музыка Моцарта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композитор, которого слушают веками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родился в Зальцбурге в 1756 году. Он рано начал сочинять музыку и играл на нескольких инструментах. Его произведения и сегодня звучат в концертных залах по всему миру.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 звучит симфония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это произведение для целого оркестра, где звучит много инструментов сразу. У Моцарта в ней слышны скрипки, альты, виолончели, контрабасы, деревянные духовые и валторны. Вместе они создают богатую музыкальную картину.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мелодия не просто течёт спокойно, а словно разговаривает с слушателем. В одних местах она мягкая, в других — более напряжённая. Из-за этого симфония похожа на живую историю без слов.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звучании
</a:t>
            </a:r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умеет делать музыку разнообразной даже без громких эффектов. В его симфонии тихие эпизоды сменяются более сильными, а спокойные фразы — быстрыми. Эти контрасты помогают лучше почувствовать настроение произведения.
</a:t>
            </a:r>
            <a:endParaRPr lang="en-US" sz="14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№40 сразу узнаётся по яркой теме, которую трудно спутать с другой музыкой. Она звучит серьёзно, но очень красиво, поэтому её легко запомнить даже после одного прослушивания.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любят исполнять в концертных залах, потому что оно интересно и музыкантам, и слушателям. В нём есть движение, напряжение и много выразительных моментов, которые держат внимание до конца.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часто встречается в фильмах и музыкальных подборках. Она стала одним из тех произведений, с которых удобно начинать знакомство с классической музыкой.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называют знаменитой
</a:t>
            </a:r>
            <a:endParaRPr lang="en-US" sz="2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была написана Симфония №40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1756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родился в Зальцбурге и с детства начал учиться музыке.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написал Симфонию №40 в последние годы своей жизни, когда уже был зрелым мастером.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одновременно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появилась вместе с ещё двумя большими симфониями, что показывает огромную творческую силу композитора.
</a:t>
            </a:r>
            <a:endParaRPr lang="en-US" sz="1774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сразу запоминается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первой части начинается почти без разгона. Она звучит быстро, взволнованно и будто задаёт вопрос, из-за чего хочется слушать дальше, не отвлекаясь ни на минуту.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слышны повторения и движение вверх и вниз. Такое ощущение, словно музыка всё время ищет ответ, поэтому она кажется живой, любопытной и немного беспокойной.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характер произведения
</a:t>
            </a:r>
            <a:endParaRPr lang="en-US" sz="243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минор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соль минор придаёт музыке серьёзное и немного драматичное звучание. Но Моцарт не делает её тяжёлой: мелодия остаётся красивой и очень выразительной.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слышны грусть, тревога и энергия сразу. Такое сочетание похоже на знакомое настроение перед важным событием, когда и волнуешься, и ждёшь чего-то интересного.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постоянно движется вперёд, словно не стоит на месте ни секунды. Это создаёт ощущение внутренней силы и делает произведение особенно живым для слушателя.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не звучит одинаково от начала до конца. Моцарт меняет интонации, и музыка становится то мягкой, то более решительной, как будто показывает разные стороны одного характера.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открывает произведение и сразу задаёт серьёзный, напряжённый тон. Она звучит как начало большого разговора, который ещё только набирает силу.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становится спокойнее и мягче. В ней больше певучести, поэтому слушателю легче заметить красоту мелодии и отдохнуть от напряжённого начала.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— это менуэт. Она звучит чётко и танцевально, будто музыка делает аккуратные шаги и не забывает про хороший ритм.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 движется быстрее и решительнее. Финал собирает все силы произведения вместе и завершает симфонию ярко, словно ставит красивую музыкальную точку.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симфония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 в четырёх частях
</a:t>
            </a:r>
            <a:endParaRPr lang="en-US" sz="237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темп, настроение и характер звучания в Симфонии №40.
</a:t>
            </a:r>
            <a:endParaRPr lang="en-US" sz="10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950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услышать настроение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создают основу звучания. Именно они чаще всего ведут мелодию и помогают музыке двигаться плавно, как большая живая волна.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гобои, кларнеты и фаготы добавляют оркестру краски. Они словно переговариваются короткими фразами и делают звучание более разнообразным и интересным.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придают музыке глубину и особую торжественность. Их звук помогает почувствовать, что перед нами не просто мелодия, а большое и важное произведение.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 Моцарта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любит повторять короткие мотивы, но каждый раз чуть меняет их. Поэтому музыка кажется знакомой и одновременно новой, как будто мелодия разговаривает сама с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№40 особенно слышны контрасты: тихие места сменяются более громкими и напряжёнными. Такие переходы делают звучание живым, выразительным и очень внимательным к каждому повороту 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первой части
</a:t>
            </a:r>
            <a:endParaRPr lang="en-US" sz="339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узнаваемая тема без долгого вступления. Она сразу привлекает внимание и задаёт взволнованное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внутри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короткие повторения и быстрые восьмые ноты. Музыка будто всё время торопится вперёд.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остаётся настойчивым, а мелодия — беспокойной. Именно поэтому первая часть запоминается сильнее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помогает услышать, как работает оркестр: струнные, духовые и валторны по-разному окрашивают музыку и вместе создают целое звучание.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её примере легко понять главные музыкальные признаки: мелодию, ритм, темп и динамику. Они слышны даже без специальных знаний и сложных терминов.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музыка может рассказывать о настроении без слов. Это делает урок интересным, понятным и немного похожим на путешествие по звукам.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подходит для урока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слышится внутреннее движение, будто музыка всё время что-то ищет. От этого возникает чувство ожидания. Но звучание остаётся очень собранным и ясным.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звуках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стройность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соединяет тревожные интонации с красивой мелодией. Поэтому произведение не пугает, а увлекает. В нём можно почувствовать и серьёзность, и удивительную музыкальную красоту.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под этим номером произведение стало особенно знаменитым и узнаваемым во всём мире.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номер симфонии в списке произведений Моцарта, а не его последняя симфония.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№40 Вольфганга Амадея Моцарта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 сцене и в зале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начинает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 первые звуки сразу собирают внимание слушателей. Струнные начинают основную ткань, а духовые добавляют яркие ответы. Музыка словно заполняет всё пространство и делает тишину особенно выразительной.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больших и маленьких слушателей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№40 звучит в программах для взрослых и детей, потому что её тема легко запоминается. Даже тот, кто слушает классику впервые, может почувствовать её энергию и заметить смену настроений.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которое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 тех симфоний, которые часто включают в концерты и музыкальные подборки. Она помогает познакомиться с классической музыкой XVIII века и услышать, как оркестр рассказывает историю без слов.
</a:t>
            </a:r>
            <a:endParaRPr lang="en-US" sz="1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звука к целой форме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прослушивания помогает заметить тему, повторы, различия частей и общий замысел симфонии.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75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189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тему
</a:t>
            </a:r>
            <a:endParaRPr lang="en-US" sz="2209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большое произведение для оркестра, где несколько частей соединяются в единое целое. В симфонии особенно важно, как меняются настроение и движение музыки.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или спокойно движется музыка. У Моцарта он помогает почувствовать, где звучание торопится, а где становится более плавным.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— это сила звучания. Когда музыка становится тише или громче, настроение меняется, и слушателю легче заметить важные повороты в произведении.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Минорная тональность часто звучит серьёзно и немного тревожно. В этой симфонии она помогает передать внутреннее волнение, но не делает музыку мрачной.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состоит из разных групп инструментов. В Симфонии №40 они звучат вместе и по очереди, помогая услышать разные краски и оттенки мелодии.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№40 сразу запоминается благодаря яркой теме и настойчивому ритму. Даже после одного прослушивания её мелодия может долго звучать в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остаётся любимым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много смен настроения, но всё построено очень ясно и красиво. Поэтому слушатель не теряется, а с интересом следит за каждым поворотом музыки.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соединяет простоту восприятия и богатство звучания. Именно такое сочетание делает её любимой у слушателей разных возрастов и во многих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«Знаменитой сороковой»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Симфония №40 Моцарта: четыре части, выразительная мелодия, минорное настроение и живой оркестр. Она учит слышать музыку сердцем и замечать, как звуки передают чувства без слов.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2026-05-24T21:55:06Z</dcterms:created>
  <dcterms:modified xsi:type="dcterms:W3CDTF">2026-05-24T21:55:06Z</dcterms:modified>
</cp:coreProperties>
</file>