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был написан «Василий Тёркин»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поэмы, рождённой на фронте и ставшей голосом войны.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Твардовский, фронт и рождение героя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 видел войну не издалека: он писал о ней как военный корреспондент и знал, что бойцам нужны простые, честные и поддерживающие слова. Так появился Василий Тёркин.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газетного персонажа к герою поэмы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1939 году Тёркин впервые появился в печати как сатирический персонаж, связанный с газетной традицией и лёгким юмором.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1942 году Твардовский создал уже другого Тёркина — солдата Великой Отечественной войны, близкого реальному фронтовику.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герой сочетал смелость, смекалку и простоту, поэтому читатели узнавали в нём обычного человека, оказавшегося в тяжёлых условиях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поэма создавалась по этапам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связана с историей войны и изменением образа героя в печати.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работал там, где шла война: в дороге, на коротких привалах и между поездками по фронту. Рядом были полевая сумка, карандаш и записная книжка — самые простые, но важные инструменты писателя.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Редакция и фронтовая газета
</a:t>
            </a:r>
            <a:pPr algn="l" indent="0" marL="0">
              <a:lnSpc>
                <a:spcPct val="115000"/>
              </a:lnSpc>
              <a:buNone/>
            </a:pPr>
            <a:r>
              <a:rPr lang="en-US" sz="7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строки рождались в редакциях фронтовых газет, где текст нужно было быстро готовить к печати. Здесь поэма соприкасалась с новостями, письмами и живой речью солдат, а не с тишиной кабинета.
</a:t>
            </a:r>
            <a:endParaRPr lang="en-US" sz="1358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Солдатский быт вокруг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Источником впечатлений становились землянки, походная кухня, привал и ожидание боя. Поэтому в поэме легко представить и каску, и фронтовой костёр, и человека, который пишет между тревогами и дорогами.
</a:t>
            </a:r>
            <a:endParaRPr lang="en-US" sz="1365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Твардовский писал поэму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печаталась по частям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отдельными главами позволяла быстро доставлять текст туда, где он был особенно нужен, — на фронт, в газеты и в солдатские читальни.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эпизоды можно было читать без знания всего произведения: каждая глава имела законченный смысл и запоминалась сама по себе.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поэма входила в повседневную жизнь военных читателей сразу, а не после долгого ожидания книжного издания.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создания и публикации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поэма развивалась вместе с войной.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писалась одновременно с войной и сразу становилась частью фронтовой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создания и публикации поэмы «Василий Тёркин»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составляют основу поэмы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каждым мотивом стоит не отдельный подвиг, а обычный день солдата на войне.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связаны с тем, что помогает выстоять: юмор, стойкость и товарищество.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выделенные по содержанию поэмы «Василий Тёркин»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черты в образе Тёркина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говорит так, как говорят в народе: просто, точно и без лишних украшений. Его речь напоминает пословицы, прибаутки и живой разговор.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интонациям герой кажется не книжным, а своим, знакомым человеком. Его легко услышать, представить и запомнить даже после одного эпизода.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вместе, такие черты создают образ русского солдата, в котором чувствуется народный характер, жизненная смекалка и внутренняя сила.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детали в языке поэмы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«шинель», «окоп», «переправа», «привал», «котелок» и «буржуйка» сразу переносят читателя в реальную фронтовую обстановку. Они делают картину войны конкретной и наглядной.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детали поэма показывает не только бой, но и повседневную жизнь солдата: холод, усталость, короткий отдых и постоянную готовность двигаться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образ Василия Тёркина
</a:t>
            </a:r>
            <a:endParaRPr lang="en-US" sz="293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рождается из наблюдений за реальными солдатами, фронтового опыта автора и постепенного отказа от книжной «идеальности».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500" y="3315000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поэме нужен юмор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Снимает напряжение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помогает герою и его товарищам на время отодвинуть страх и усталость. В тяжёлой фронтовой обстановке смех становится короткой, но важной передышкой.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Сближает с читателем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шутка звучит естественно и сразу делает Тёркина понятным. Он не поучает, а говорит так, как мог бы говорить обычный солдат в землянке или на привале.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достоинство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у Тёркина не прячет опасность войны, а показывает внутреннюю стойкость. Человек остаётся собранным, даже когда вокруг холод, риск и постоянное ожидание боя.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героя живым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 и находчивость создают образ не вымышленного супергероя, а реального бойца. Поэтому Тёркин воспринимается как живой фронтовой собеседник и товарищ.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делают Тёркина близким читателю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запоминается не редкими подвигами, а привычкой вести себя достойно в обычной фронтовой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чертами оказываются простота и юмор: именно они делают образ понятным, тёплым и по-настоящему человеческим.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поэмы А. Т. Твардовского «Василий Тёркин»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и художественный вымысел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Т. Твардовского «Василий Тёркин»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реальные фронтовые впечатления превращаются в художественный образ.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правдива по духу: она опирается на реальный опыт войны, но превращает отдельные случаи в обобщённый образ солдатской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поэму читали и запоминали на фронте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сразу узнавал в тексте холод, дорогу, привал и ожидание боя. Это делало поэму близкой с первых строк.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фронтового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из дома, дружба и короткие шутки помогали переживать трудные дни. Отдельные главы легко запоминались и передавались друг другу.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моменты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нет пустого пафоса, зато есть спокойная вера в выносливость человека. Это поддерживало бойцов в особенно непростое время.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Победе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война приближалась к завершению, текст звучал как рассказ о пройденном пути. Поэтому его читали как часть общей фронтовой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рядом с героем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слышен голос человека, который не наблюдает войну со стороны, а знает фронтовую жизнь изнутри. Поэтому описание солдатских будней звучит точно и без лишнего пафоса.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говорит с героем и читателем уважительно и спокойно. Эта интонация делает текст доверительным: кажется, будто автор стоит рядом в землянке и рассказывает о пережитом.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поэмы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тон меняется вместе с ходом войны и судьбой героя.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тревоги и неизвестности поэма движется к облегчению и радости Победы, показывая не только события, но и внутренний путь солдата.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композиции и настроению поэмы А. Т. Твардовского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«Василий Тёркин» стал народным произведением
</a:t>
            </a:r>
            <a:endParaRPr lang="en-US" sz="211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написана ясным, живым языком, поэтому её легко понимали самые разные читатели — от солдат на фронте до школьников и взрослых.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Тёркин говорит просто и метко, а его шутки, находчивость и выдержка напоминают черты знакомого каждому человека, а не далёкого литературного героя.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не исключительный подвиг, а повседневная стойкость. Такая правда жизни делает текст убедительным и особенно близким.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быстро стала частью общего опыта времени: её читали, пересказывали и запоминали, потому что в ней слышался голос самой войны и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для литературы о войне
</a:t>
            </a:r>
            <a:endParaRPr lang="en-US" sz="297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 показал, что о войне можно писать без громких слов, но с большой силой, точностью и уважением к простому человеку.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закрепило в литературе образ обычного солдата как главного героя военного времени, а не только командира или знаменитого воина.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«Василий Тёркин» стал одним из самых известных и читаемых текстов о Великой Отечественной войне, потому что соединил правду фронта и художественную выразительность.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«Василий Тёркин» помнят до сих пор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выросла из газетного персонажа, фронтового опыта Твардовского и народной речи. Она создавалась во время войны и сразу становилась частью жизни читателей, потому что в ней соединились юмор, мужество и память.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2026-05-22T13:58:18Z</dcterms:created>
  <dcterms:modified xsi:type="dcterms:W3CDTF">2026-05-22T13:58:18Z</dcterms:modified>
</cp:coreProperties>
</file>