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Настройка готовой компьютерной модели: этап 3б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3б заполняет заготовку данными, проверяет формулы и помогает получить сравнимый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этап 3б и зачем он нужен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проходит путь от постановки задачи до анализа ответа. Этап 3б начинается, когда структура уже есть, но значения ещё не заданы. Он превращает схему в рабочий инструмент для вычислений и проверки гипотез.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529" y="1513399"/>
            <a:ext cx="382725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0604" y="2815981"/>
            <a:ext cx="382725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40585" y="1513501"/>
            <a:ext cx="382725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69024" y="2673276"/>
            <a:ext cx="382725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25766" y="4000619"/>
            <a:ext cx="382725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 этапе настройки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исходных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модель заносятся числа из условия, измерений или таблиц наблюдений. Это задаёт стартовую точку расчёта и определяет, какие значения будут использоваться в формулах и вычислениях.
</a:t>
            </a:r>
            <a:endParaRPr lang="en-US" sz="783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проверяются формулы и зависимости между величинами. Даже небольшой знак или порядок действий может изменить ответ, особенно при делении, процентах, округлении и условиях если–то.
</a:t>
            </a:r>
            <a:endParaRPr lang="en-US" sz="783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параметров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задают условия работы модели: например, длину маршрута, стоимость товара или начальный объём воды. От выбора параметров зависит, в каком режиме модель будет считать.
</a:t>
            </a:r>
            <a:endParaRPr lang="en-US" sz="783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ограничений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Уточняются правила, которые не дадут модели вывести бессмысленные результаты: например, запрет отрицательных значений или ограничение процента сверху. Ограничения делают модель «честной» относительно задачи.
</a:t>
            </a:r>
            <a:endParaRPr lang="en-US" sz="74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ввода параметров модель запускают и сравнивают полученное значение с ожидаемым. Если есть расхождения, настройки корректируют, пока результат не станет соответствовать условию задачи.
</a:t>
            </a:r>
            <a:endParaRPr lang="en-US" sz="7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задачи и готовые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нужные значения уже записаны в условии: скорость, время, масса, цена. Их переносят в поля модели и сразу обращают внимание на единицы измерения. Это помогает избежать ситуации, когда модель считает правильно, но «не теми» числами.
</a:t>
            </a:r>
            <a:endParaRPr lang="en-US" sz="880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 таблицы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значения получены экспериментально, их берут из таблиц измерений или выводят по данным наблюдений. Важно сохранить порядок величин и диапазон возможных изменений. Так модель будет отражать реальную картину, а не только идеальный вариант.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данные для настройки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настройки модели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цели и данных — к запуску и проверке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настройки модели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 работают вместе: без точного задания хотя бы одной модель может дать неверный ответ.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результата определяется тем, насколько корректно заданы данные, формулы и ограничения, и насколько верно переменные связаны с выводом.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компьютерного моделирования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и переменные: что важно не перепутать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задаются заранее и обычно не меняются во время расчёта: например, длина маршрута или стоимость одного товара. Их задача — описать условия задачи.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изменяются в ходе работы модели: скорость, время, уровень воды, итоговая сумма или количество оставшихся объектов. Они помогают увидеть, как меняется результат при новых входных данных.
</a:t>
            </a:r>
            <a:endParaRPr lang="en-US" sz="1061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параметр и переменную, модель начнёт считать в неверном режиме. Тогда даже правильная формула может привести к неправильному выводу, и это особенно заметно в школьных заданиях.
</a:t>
            </a:r>
            <a:endParaRPr lang="en-US" sz="114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результат меняется при разных значениях параметра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наглядно показывает: при фиксированном времени увеличение скорости приводит к пропорциональному росту пути.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выбрать значение параметра и понять направление изменения результата, а также заметить возможные несоответствия с условием.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иллюстрации к задачам на движение (данные взяты для демонстрации зависимости).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6594" y="1962684"/>
            <a:ext cx="455963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9465" y="2184339"/>
            <a:ext cx="455963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11745" y="3346045"/>
            <a:ext cx="455963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1408" y="3446120"/>
            <a:ext cx="455963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при проверке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Ссылки между ячейками и блоками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электронных таблицах важно, чтобы формулы ссылались на нужные ячейки. В блок-схемах нужно проверить переходы между шагами, чтобы расчёт шёл по правильному пути.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в расчётах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запуском следует убедиться, что все величины измеряются в согласованных единицах: минуты с минутами, рубли с рублями, проценты с проценотическими значениями. Иначе результат искажается.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 порядок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проверяйте знаки действий, скобки, деление и правила вычисления процентов. Ошибка в одном элементе может «сдвинуть» весь ответ, особенно в формулах с условиями.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ограничения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не нарушают ли вычисления заданные правила: например, значения не уходят в отрицательные или процент не выходит за допустимый диапазон. Ограничения защищают от нелепых результатов.
</a:t>
            </a:r>
            <a:endParaRPr lang="en-US" sz="9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настройке готовой модели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единицы измерения (километры вместо метров), добавляют лишнее число или неверно задают диапазон. Иногда формула ссылается не на ту ячейку, и модель начинает считать «не то» значение.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распространённая проблема — забытые ограничения и пропущенный знак действия. Например, процент вводят без «%», а вместо умножения случайно используют сложение. После таких ошибок результат приходится искать по частям.
</a:t>
            </a:r>
            <a:endParaRPr lang="en-US" sz="11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корректности модели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Пробный запуск и поэтапная диагностика расхождений с условием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до и после настройки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ввода корректных параметров и правки формул значения приближаются к ожидаемым, модель становится пригодной для анализа.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столбцов показывает качество настройки: чем ближе «после» к контрольному значению, тем надёжнее расчёт.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контрольное сравнение значений после этапа 3б
</a:t>
            </a:r>
            <a:endParaRPr lang="en-US" sz="8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Настройка в разных типах моделей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математических моделях обычно ключевыми становятся точные числа и формулы: ошибка в записи выражения сразу меняет итоговый результат и делает вывод неверным.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физических моделях особое внимание уделяют единицам измерения и зависимостям величин: корректная формула при неверных единицах даёт «правдоподобную» ошибку.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экономических моделях задают цены, расходы, доходы, прибыль и количество товаров. Настройка помогает проверить, как меняются итоги при изменении условий и ограничений.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экологических моделях учитывают число объектов, условия среды и изменения во времени. Несмотря на различия, модель требует точных входных данных и проверяемых связей.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83075"/>
            <a:ext cx="3408600" cy="1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параметров в школьных задачах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задаче часть величин известна, а другая часть — неизвестна. Настройка начинается с определения параметров и того, что нужно вычислить.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параметров меняется от задачи к задаче, но логика этапа одна: выделить известное и понять, что требуется получить в результате.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информатике и математике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повторная проверка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правки параметров или формул модель запускают заново и снова сравнивают результат с ожидаемым, потому что одно исправление может повлиять на другие части расчёта.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Отладка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это называют отладкой: поиск ошибок, их устранение и повторная проверка. Такой подход снижает риск «починить» не причину, а следствие.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нескольких запусков модель стабильно выдаёт правильное значение, значит, она работает не случайно, а по корректным данным и связям.
</a:t>
            </a:r>
            <a:endParaRPr lang="en-US" sz="10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точность результата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обычно влияет меньше, если производить его аккуратно, но оно всё же может накапливаться при цепочке вычислений и давать заметное отличие.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определяется не только вычислениями: качество ввода и корректность условий так же важны для правильного ответа.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 точности в школьных компьютерных моделях (качественная схема)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настройки на задаче о движении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 задачи о движении сначала вводят известные величины: время и/или расстояние, а затем подставляют скорость. Проверяется формула S = v×t, чтобы путь зависел от изменения скорости.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скорости 5 км/ч за 2 часа получается 10 км, а при 10 км/ч — 20 км. В таблице видно, как один параметр меняет результат при фиксированном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результат неверный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диагностика ошибки по логике «от условий к расчётным частям»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378" y="1596471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92946" y="3129007"/>
            <a:ext cx="37935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78641" y="3117266"/>
            <a:ext cx="442575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готовой настройке модели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должна использовать правильные исходные значения и контрольные числа. Это позволяет получить ответ, который можно проверить и сравнить с условием задачи без сомнений.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должны соответствовать смыслу задачи и правильно связывать элементы модели. Важно также проверить знаки, деление, проценты и правила округления.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 нужны ясные подписи к параметрам и переменным, чтобы было понятно, что меняется, а что задано заранее. Тогда проще отлаживать ошибки.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Воспроизводимость и гибкость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настроенная модель повторяемо даёт один и тот же результат при одинаковых входных данных. При изменении параметров не требуется перестраивать всю модель.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3б делает модель рабочей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3б превращает заготовку в компьютерную модель, пригодную для конкретной задачи. Настройка показывает зависимости между величинами, помогает проверить гипотезы и сравнить варианты для дальнейших выводов.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2026-05-12T14:55:59Z</dcterms:created>
  <dcterms:modified xsi:type="dcterms:W3CDTF">2026-05-12T14:55:59Z</dcterms:modified>
</cp:coreProperties>
</file>