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Kapitel 1. «Schon war es im Sommer»: общий смысл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пейзаж скрывает первые признаки внутреннего напряжения.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открывает произведение, задаёт настроение и сразу связывает лето с памятью. Для восьмиклассников здесь особенно важны описательная лексика, слова настроения и связь пейзажа с чувствами героев.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первая глава важна для чтения и анализа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пейзаж как основа атмосферы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тепло и спокойное движение природы задают размеренный ритм повествования и создают ощущение длинного, ясного дня, в котором всё кажется привычным и понятным.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не просто описывает место действия: он формирует эмоциональный фон, благодаря которому читатель лучше чувствует тишину, ожидание и скрытую перемену.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таком фоне первые детали сюжета звучат особенно заметно: спокойствие не исчезает, но уже начинает казаться не совсем полным.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лета в зрительных и слуховых деталях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наглядным благодаря конкретным деталям: зелени, небу, воздуху, свету, движению людей и мягким звукам. Такие образы легко представить и запомнить.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ряд может включать тёплый двор, деревья и светлое небо. Эти элементы помогают передать обычную повседневность, в которой уже чувствуется особое настроение главы.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о героях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героев через взгляды, жесты и короткие реплики. Читатель замечает не объяснения, а маленькие детали, по которым постепенно складывается характер персонажа.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поведении некоторых героев чувствуется осторожность или напряжение. Это не проговаривается прямо, но становится заметно по паузам, реакции и тому, как они держатся в разговоре.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намёк на перемены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спокойной обстановке появляются признаки внутреннего беспокойства. Они помогают понять, кто воспринимает происходящее уверенно, а кто уже ожидает перемен.
</a:t>
            </a:r>
            <a:endParaRPr lang="en-US" sz="13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впечатление в первой главе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начале главы показывает переход от спокойного описания к скрытому напряжению.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сразу задаёт ощущение начала истории и связывает летнее настоящее с воспоминанием о прошлом.
</a:t>
            </a:r>
            <a:endParaRPr lang="en-US" sz="143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подчёркивает, что перед нами старт произведения: именно здесь задаётся настроение, через которое позже будет читаться весь текст.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произведения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главы сильнее всего влияют на восприятие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эмоции работают вместе: один создаёт фон, другой наполняет его внутренним смыслом. Это делает начало главы особенно выразительным.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впечатление рождается из сочетания природы и настроения; конфликт пока не главный, но уже заметно подготавливает дальнейшее развитие.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главы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создающие настроение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связанная с теплом, светом и ясностью, делает картину лета ощутимой. Такие слова помогают сразу представить пространство и понять его спокойный характер.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и наблюдения оживляют описание, но не нарушают размеренный ритм. Благодаря им текст остаётся динамичным, хотя внешне почти ничего не меняется.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тишины, паузы и сдержанности усиливают ощущение скрытого напряжения. Читатель замечает, что спокойствие в главе не является полным и окончательным.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простых образных слов связывают отдельные фразы в единую картину. Для школьников это облегчает понимание текста и помогает уловить его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96172"/>
            <a:ext cx="4166100" cy="18196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первой главы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показывают, как летнее описание превращается в смысловой анализ главы.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работают вместе: внешнее спокойствие, память и ожидание создают основу для последующего сюжетного движения.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первой главы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описаний природы в главе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задаёт медленный ритм повествования: тепло, свет и открытое пространство создают ощущение ясного летнего дня, в котором события разворачиваются без спешки.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детали помогают понять настроение героев: спокойная обстановка усиливает чувство привычности, а едва заметные изменения в картине природы подсказывают скрытое беспокойство.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лета работает как фон и как намёк на сюжет: внешняя гармония делает любые признаки тревоги особенно заметными и подготавливает читателя к переменам.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как зеркало внутреннего состояния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перед разговором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дворе стоит мягкий свет, деревья почти неподвижны, а воздух кажется тёплым и прозрачным. Такое пространство воспринимается спокойно, но в нём уже чувствуется ожидание, будто что-то должно произойти совсем скоро.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в котором слышны паузы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 выглядит привычно и безопасно: зелень, небо и ровный дневной свет создают ощущение порядка. Однако между деталями заметны паузы и сдержанность, из-за которых красивый пейзаж становится чуть тревожным.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внутреннего напряжения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летний фон: всё кажется ясным, тихим и привычным. Это создаёт ощущение безопасности и замедляет темп восприятия.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сбои в картине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небольшие детали, которые нарушают полное спокойствие: молчание, пауза, необычный взгляд или сдержанная реакция героя.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событию
</a:t>
            </a:r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вступления напряжение уже ощущается сильнее: текст не называет проблему прямо, но явно подводит к следующему важному шагу сюжета.
</a:t>
            </a:r>
            <a:endParaRPr lang="en-US" sz="13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тон главы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распределены неравномерно: спокойная основа удерживает всё повествование, а тревожные оттенки лишь слегка нарушают летнюю ясность.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спокойствие и ожидание; значит, глава строит фон и одновременно готовит читателя к будущим изменениям.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распределение эмоциональных оттенков по содержанию главы 1 («Schon war es im Sommer»).
</a:t>
            </a:r>
            <a:endParaRPr lang="en-US" sz="11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восприятия помогают ученику перейти от описания к смыслу событий.
</a:t>
            </a:r>
            <a:endParaRPr lang="en-US" sz="193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задаётся общее настроение, затем появляются герои и только после этого — детали, которые раскрывают скрытый сюжетный смысл.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анализ начала главы 1 («Schon war es im Sommer»).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понимает смысл главы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и интерпретации начала главы 1 («Schon war es im Sommer»).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глава подходит для школьного анализа
</a:t>
            </a:r>
            <a:endParaRPr lang="en-US" sz="2784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главе легко увидеть основную тему, потому что летний фон сразу задаёт понятную картину и помогает связать описание с общим настроением текста.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удобен для наблюдения за языком: в нём много простых образов, которые можно объяснить без сложных терминов и перевести на уровень школьного анализа.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пейзажа к героям показывает, как автор постепенно ведёт читателя к смыслу, а не сообщает всё сразу и прямо.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главы позволяет обсуждать не только содержание, но и композицию: ученики видят, как строится интрига и почему спокойствие может быть обманчивым.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текста и их функция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главы и их роль в создании смысла и настроения.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поведение формируют настроение, а намёки и повторы связывают описание с будущим развитием сюжета.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и художественных средств главы 1 («Schon war es im Sommer»).
</a:t>
            </a:r>
            <a:endParaRPr lang="en-US" sz="13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слоя чтения помогают увидеть, что за спокойствием скрывается движение событий.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видна летняя тишина, а затем обнаруживаются признаки внутреннего напряжения и перемен.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главы 1 («Schon war es im Sommer»).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Глава, с которой начинается смысл всего произведения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глава задаёт летнее настроение, вводит темы памяти и наблюдения и незаметно показывает скрытое напряжение. Именно она становится опорой для понимания дальнейших событий.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2026-05-25T03:00:57Z</dcterms:created>
  <dcterms:modified xsi:type="dcterms:W3CDTF">2026-05-25T03:00:57Z</dcterms:modified>
</cp:coreProperties>
</file>