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построены из клеток — основа жизни на Земле.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строение: главный признак живых организмов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клеточной теории и её значение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сформировали теорию, которая объяснила, что все живые существа состоят из клеток. Впервые слово «клетка» использовал учёный Роберт Гук при наблюдениях под микроскопом.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самая маленькая единица живого, способная самостоятельно обмениваться веществами и энергией с окружающей средой, обеспечивая свою жизнедеятельность.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расти и размножаться, делясь на новые клетки, что позволяет поддерживать существование организма и восстановление повреждённых тканей.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клетки реагируют на внешние воздействия, обеспечивая адаптацию и взаимодействие с окружающей средой.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определение и жизненные свойства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природе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жёсткую клеточную стенку, которая придаёт форму и защиту. Содержат хлоропласты — места фотосинтеза, превращающие свет в энергию для роста растения.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гибкой мембраной, позволяют клетке принимать разные формы. Не имеют клеточной стенки и хлоропластов, но обладают сложной внутренней структурой для выполнения функций организма.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 грибные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одноклеточные организмы без ядра, с плазматической мембраной. Грибные клетки имеют клеточную стенку, но строение и функции отличаются от растительных.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обмен веществ между клеткой и окружающей средой, защищая внутреннее содержимое.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внутренняя жидкая среда, где протекают химические реакции и располагаются органеллы.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— хранитель генетической информации, управляющей всеми процессами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выполняют специализированные функции, обеспечивая жизнедеятельность и независимость клетки.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 и их функции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клеток: от бактерий до животных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сильно различаются в зависимости от их типа и функций в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размеров отражает разнообразие жизненных форм и их биологическую сложность.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две группы организмов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бактерии и археи, у которых отсутствует оформленное ядро. Их наследственная информация располагается свободно в цитоплазме, что отличает их от сложных клеток.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клетки с ядром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грибы относятся к эукариотам. Их клетки содержат ядро и множество органелл, что обеспечивает более высокую организацию и разнообразие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животной и растительной клетки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ткани и функций клеток отражаются в наличии или отсутствии структур.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клеточной стенки и хлоропластов характерно для растений, а животные клетки обладают гибкостью формы и меньшим запасом веществ.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 напрямую связана с её задачами: мышечные клетки вытянуты для сокращения и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двояковогнутую форму, что увеличивает площадь поверхности для транспортировки кислорода.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с длинными отростками передают нервные импульсы на большие расстояния, обеспечивая связь внутри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размер и функция клеток
</a:t>
            </a:r>
            <a:endParaRPr lang="en-US" sz="29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клетки: основные структуры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 в виде АТФ, необходимую для всех процессов внутри клетки. Их называют «энергетическими станциями» клетки.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белки, являющиеся строительным материалом и участниками жизненных реакций клетки.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сортировщик и транспортировщик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Обрабатывает и доставляет вещества внутри клетки и за ее пределы, обеспечивая функциональную организацию.
</a:t>
            </a:r>
            <a:endParaRPr lang="en-US" sz="1425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— хранилища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воду, питательные вещества и отходы. В растительных клетках вакуоли играют важную роль в поддержании формы и запаса.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и рост организмов
</a:t>
            </a:r>
            <a:endParaRPr lang="en-US" sz="274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 многоклеточного организма — слияние сперматозоида и яйцеклетки, формирующих зиготу.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 митозом, создавая две идентичные клетки, обеспечивая рост организма.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специализируются, образуя ткани и органы, что обеспечивает сложную структуру организма.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деление клеток способствует росту тела, заживлению ран и замене повреждённых клеток.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внутри клетки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осуществляют дыхание, превращая кислород и питательные вещества в энергию, необходимую для функционирования и поддержания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дополнительно проводят фотосинтез, используя свет для преобразования углекислого газа и воды в органические вещества и кислород.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клетки находится молекула ДНК, которая хранит все генетические инструкции, определяющие строение и функции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наследственная информация передаётся клетками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копирует ДНК, обеспечивая точную передачу генетической информации дочерним клеткам.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потомки клеток наследуют признаки и свойства родительских клеток, что сохраняет устойчивость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разных типов клеток в организме человека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— это эритроциты, выполняющие перенос кислорода в крови. Эпителиальные клетки образуют защитный барьер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одни типы клеток преобладают, выполняя ключевые жизненные функции.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2020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бактерии — простейшие организмы, состоящие из одной клетки, способной к самостоятельному существованию.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инфузории — одноклеточные животные микроорганизмы с движущимися структурами для передвижения и питания.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грибы, используемые в хлебопечении и пивоварении благодаря ферментативной активности.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организмы, такие как растения и человек, состоят из специализированных клеток, объединённых в ткани и органы.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клеточного строения среди живых существ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одноклеточных к многоклеточным
</a:t>
            </a:r>
            <a:endParaRPr lang="en-US" sz="284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многоклеточных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эволюции одноклеточные организмы начали объединяться, формируя колонии. Эта кооперация позволила клеткам специализироваться и улучшить выживаемость.
</a:t>
            </a:r>
            <a:endParaRPr lang="en-US" sz="130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колониях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в колониях развивались разные типы клеток, выполняющих различные функции, что привело к появлению сложных многоклеточных организмов с разделением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01827"/>
            <a:ext cx="4231200" cy="2184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жизни и их проявление в клетке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признаки жизни и способы их реализации на клеточном уровне.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жизни реализованы через клеточные процессы, подтверждая, что клетки — основа живого.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являются ключом к регенеративной медицине, позволяя восстанавливать повреждённые ткани и органы.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методы, основанные на знании клеток, помогают выявлять наследственные болезни и разрабатывать персонализированные терапии.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органоидов в лаборатории открывает новые горизонты для изучения заболеваний и тестирования лекарств.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и их влияние на современную жизнь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знание о клетках помогает в жизни человека
</a:t>
            </a:r>
            <a:endParaRPr lang="en-US" sz="2256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процессов способствует профилактике заболеваний и правильному выбору питания для поддержания здоровья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того, что организм состоит из множества клеток, формирует ответственное отношение к личной гигиене и образу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ключ к пониманию жизни и здоровью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клеточного строения подчёркивает общность всех живых организмов и вдохновляет на бережное отношение к природе и своему здоровью.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2026-05-08T07:56:21Z</dcterms:created>
  <dcterms:modified xsi:type="dcterms:W3CDTF">2026-05-08T07:56:21Z</dcterms:modified>
</cp:coreProperties>
</file>