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чужой речью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точно передавать чужие слова и правильно оформлять их на письме.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в повседневных текстах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чужую речь в сказках, новостях, учебниках и переписке. На уроке разберём, как оформлять её в тексте и не путать прямую, косвенную речь, цитату и диалог.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способы передачи чужой речи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виды чужой речи и то, что именно передаёт каждый из них.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речь: точные слова говорящего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высказывание без изменений, поэтому в ней сохраняются все слова, интонация и знаки препинания, которые были в исходной фразе.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обязательно выделяется кавычками. Рядом часто стоят слова автора: сказал, ответил, спросил, заметил, — они показывают, кто говорит.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реплики есть вопрос или восклицание, эти знаки остаются на месте. Они помогают точно передать настроение и смысл высказывания.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перед репликой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называются слова автора, а потом идёт чужая реплика. После слов автора обычно ставится двоеточие, а прямая речь начинается с большой буквы и берётся в кавычки.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может стоять первой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первой стоит реплика, после неё ставятся запятая и тире, а слова автора пишутся со строчной буквы. Такое построение часто встречается в диалогах и школьных текстах.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 и прямая речь в одном предложении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речь: передача смысла чужих слов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не повторяет фразу дословно, а передаёт её смысл. Поэтому она звучит как обычное предложение и помогает кратко пересказать сказанное.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косвенная речь вводится союзом что или словами кто, что, где, когда, почему. Кавычки при этом обычно не нужны.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смысла могут изменяться местоимения, время и форма глагола. Это делает предложение естественным и грамматически правильным.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 косвенная речь: сравнение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способа передачи чужих слов и отметим их главные признаки.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сохраняет форму высказывания, а косвенная удобна для пересказа и краткого сообщения.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для 5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чаще всего встречаются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знаки особенно важны в конструкциях с чужой речью и где они обычно используются.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связаны с прямой речью и цитатой, а двоеточие и тире помогают правильно оформить связь с словами автора.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правилам оформления чужой речи в учебном материале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Пунктуация, если слова автора стоят перед прямой речью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идут слова автора, после них ставится двоеточие. Затем начинается прямая речь, которая берётся в кавычки и пишется с большой буквы.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Мама сказала: «Пора ужинать». Вопросительный или восклицательный знак остаётся внутри кавычек, потому что он относится к самой реплике.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оформление помогает сразу увидеть границу между словами автора и чужой речью. Это важно для точного чтения и грамотного письма.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Пунктуация, если прямая речь стоит перед словами автора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реплика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чужие слова стоят первыми, после них ставятся запятая и тире. Слова автора начинаются со строчной буквы и продолжают предложение.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восклицание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реплика заканчивается вопросительным или восклицательным знаком, запятая не нужна. Знак конца предложения остаётся внутри кавычек.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готов», — сказал Петя. Такая модель часто встречается в школьных диалогах и помогает передавать живую устную речь точно и понятно.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разговор нескольких лиц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из реплик двух или нескольких собеседников, поэтому важно точно следить, кому принадлежит каждая фраза и как она связана с предыдущей.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каждая новая реплика начинается с новой строки и тире, что сразу показывает смену говорящего и делает текст удобным для чтения.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можно передавать вопрос, ответ, удивление, просьбу или согласие, поэтому он помогает увидеть не только слова, но и характер общения.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часто встречается в сказках, рассказах, пьесах и школьных инсценировках, где разговор героев делает текст живым и понятным.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Цитата: точная выдержка из текста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сохраняет чужие слова без изменений, поэтому она особенно важна там, где нужно точно передать мысль автора, правило, определение или удачную формулировку.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обычно заключают в кавычки и при необходимости указывают автора или источник. Так текст становится точнее, убедительнее и понятнее для читателя.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слова в косвенной речи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косвенной речи местоимения часто подстраиваются под новый текст: я может стать он или она, а мы — они, чтобы смысл звучал естественно.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Изменяются и указатели времени: сегодня нередко превращается в в этот день, вчера — в накануне, а завтра — в на следующий день.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передаются через слова кто, что, где, когда, почему и похожие связки, которые помогают сохранить содержание чужого вопроса.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не искажают мысль, а только делают её удобной для пересказа, когда важно передать смысл, а не каждое слово дословно.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знаки препинания в предложении с чужой речью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тип чужой речи и подобрать нужные знаки препинания без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74605"/>
            <a:ext cx="3812100" cy="16649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предложениях с чужой речью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какая ошибка связана не с мыслью, а с оформлением предложения и знаками препинания.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 при выборе вида чужой речи и при расстановке знаков; полезно сначала определить конструкцию, а потом проверять пунктуацию.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прямой, косвенной речи, цитат и диалога в школьном курсе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6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9513" y="1844204"/>
            <a:ext cx="200925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писатели используют чужую речь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делает персонажа узнаваемым: по словам, интонации и манере говорить читатель быстрее понимает возраст, настроение и особенности характера героя.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странице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показать общение без длинных объяснений. Он передаёт спор, дружбу, удивление или просьбу так, будто читатель слышит разговор сам.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удобна, когда нужно передать содержание события без лишних подробностей. Она помогает быстро и ясно изложить мысли другого человека.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делает текст убедительнее, потому что сохраняет точную формулировку. Слова автора при этом подсказывают, кто говорит и с какой интонацией.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предложения с чужой речью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используют чужую речь: одни чаще передают разговор, другие — точные формулировки или краткий пересказ.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опираются на диалоги, а учебные и новостные материалы чаще выбирают цитаты и косвенную речь.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по жанрам текстов в школьной практике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вид чужой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переданы дословно и выделены знаками оформления, перед нами прямая речь или цитата. Важно проверить, сохранена ли точная формулировка.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передаёт только содержание сказанного, а слова изменяются, это косвенная речь. В ней обычно нет кавычек, зато есть союзные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чередуются реплики разных людей, значит, это диалог. Его легко узнать по тире и по смене говорящего.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вид конструкции, а потом выбирать пунктуацию. Так проще не перепутать кавычки, двоеточие, тире и запятую.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мама позвала сына, и он сразу услышал знакомые слова. В короткой реплике легко увидеть, как прямая речь выделяется кавычками, а слова автора помогают понять, кто говорит и с какой интонацией.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уже зовёт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посмотрел на класс и задал вопрос, который должен был проверить готовность к уроку. Здесь важно заметить, что вопросительный знак остаётся внутри кавычек, а после слов автора ставится нужный знак связи.
</a:t>
            </a:r>
            <a:endParaRPr lang="en-US" sz="914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у доски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хором сообщили, что уже закончили задание, и в их ответе звучала уверенность. Такой пример удобно использовать, чтобы запомнить, как в предложении отделяются реплика и слова автора.
</a:t>
            </a:r>
            <a:endParaRPr lang="en-US" sz="996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команды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помогают запомнить правила
</a:t>
            </a:r>
            <a:endParaRPr lang="en-US" sz="3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без ошибок и путаницы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речь помогает точно передавать слова других людей, а знание её видов делает письмо грамотным. Если различать прямую речь, косвенную речь, цитату и диалог, легче выбрать нужные знаки препинания.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2026-05-22T14:49:51Z</dcterms:created>
  <dcterms:modified xsi:type="dcterms:W3CDTF">2026-05-22T14:49:51Z</dcterms:modified>
</cp:coreProperties>
</file>