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слова: приключенческая литература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книги ведут героя через путь, опасности и поиск выхода.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литература выросла из сказок, легенд, морских историй, путешествий и исторических романов. В XIX веке жанр особенно ярко развивали Жюль Верн, Роберт Льюис Стивенсон, Александр Дюма и Редьярд Киплинг: в школьном чтении она увлекает живым сюжетом и нравственными выборами.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приключенческая литература и почему она интересна школьникам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приключенческом тексте развиваются стремительно, потому что сюжет всегда ведёт к цели героя. Путь задаёт направление: герой знает, куда и зачем должен двигаться.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приключенческого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возникают препятствия и соперники, а иногда добавляются загадка и опасное испытание. Часто встречаются путешествие, побег, поиск сокровищ, спасение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обычно связан с борьбой человека: против природы, врага, страха или собственной нерешительности. Тайное письмо, карта, остров, корабль или старинный замок усиливают 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действия и его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приключенческой книге герой часто оказывается человеком действия. Он не только мечтает, но и решается поступать, когда другие колеблются. Смелость и наблюдательность помогают ему заметить главное.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героя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практичные качества: верность слову и умение находить выход из сложной ситуации. Для наглядного примера подходят карта, компас, рюкзак, морской бинокль или старая шляпа исследователя.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приключений: смелость, любознательность, находчивость
</a:t>
            </a:r>
            <a:endParaRPr lang="en-US" sz="23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истории путешествие и опасность создают движение сюжета, а дружба и тайна удерживают внимание к поступкам героев.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структуры тем (без точных статистических данных).
</a:t>
            </a:r>
            <a:endParaRPr lang="en-US" sz="92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Выходит, приключение держится на сочетании внешнего риска и внутренней проверки: герой растёт, пока ищет ответы и преодолевает трудности.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приключенческих книгах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приключенческий сюжет удерживает внимание читателя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55813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задержки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трудности: задержки, ошибки, неверные догадки и новые преграды. Автор наращивает напряжение эпизод за эпизодом, чтобы следующая сцена казалась неизбежной.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31136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Кульминационная опасность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пике сюжета возникает ситуация, где многое поставлено на карту: потеря, угроза или окончательный выбор. Напряжение поддерживается короткими эпизодами и резкими переходами.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часто стартует с находки, письма, исчезновения или странного предложения. Даже одна загадочная деталь заставляет читать дальше: что это значит и к чему приведёт?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439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поворот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происходят неожиданные встречи и смена мест. Важно, что опасности не «объясняются заранее»: читатель чувствует их как герои и ждёт решения проблемы.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192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и ожидание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отвечает на главные вопросы сюжета и возвращает героям ясность. Читатель получает облегчение после тревоги и понимает, как загадка привела к развязке.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950" y="1336325"/>
            <a:ext cx="317250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детская и школьная литература.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авторы и произведения, а также главные особенности их приключенческих книг.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по-разному задают приключение: от путешествий и поисков до истории и жизни «по правилам» природы.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авторы приключенческой литературы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море, джунгли, пустыня, крепость, подземелье, старинный город или лес становятся не просто фоном. Именно среда прячет опасности, тайны и препятствия, которые меняют планы героев.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место действия подсказывает, где ждать неожиданную находку: за стеной, в пути, за поворотом карты. Для изображения подходит схема маршрута с пунктами, кораблями и условными знаками опасности.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как часть приключения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путь героя в приключенческой книге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сюжетная цепочка приключений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Приемы, которые делают текст захватывающим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недосказанность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загадки и держит внимание вопросами: кто виноват, что означает найденная вещь, куда приведёт следующая остановка. Читатель пытается разгадать вместе с героями.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 через погоню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Погони и резкие повороты создают ощущение скорости: препятствия сменяются быстро, а опасность становится ближе. Благодаря этому текст читается «на одном дыхании» и тянет вперёд.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шифры и дневники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карты, шифры и дневники добавляют документальность приключению. Они помогают понять намёки и причины действий, а также превращают чтение в самостоятельное расследование событий.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 ответа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оставляет читателя в ожидании: кому можно доверять, что скрыто за дверью или на острове. Такая пауза заставляет возвращаться к тексту и следить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показывают, что герой действует не только силой, но и решениями: он учится оценивать риск, исправлять ошибки и сохранять спокойствие в неожиданных поворотах.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важности качеств для типичных приключенческих сюжетов (качественная шкала, без точных статистических данных).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ключ: смелость и находчивость запускают движение сюжета, а выдержка и командная работа помогают пройти путь до конца.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проверяют приключения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Жюля Верна часто начинаются как будто с реального открытия: герои обсуждают устройства, маршруты, наблюдения и последствия ошибок. От этого вымысел кажется убедительным.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и соединение фантазии с наукой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приключениях подводные путешествия, полеты и кругосветные экспедиции связаны с научным взглядом на мир: всё имеет объяснение, пусть даже фантастическое по форме.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замечать детали — от работы механизмов до логики исследования неизвестных мест. Так фантазия помогает понять, как реальные открытия меняют представления людей.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Верновская манера показывает: литература может опираться на науку, расширяя кругозор. Поэтому его истории подходят школьникам, которым интересны путешествия и причины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приключение: книги о прошлом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мостовой старого города гремит шаг сапог, а на руки героя попадает тайная записка. Он не может отнести её прямо к месту встречи и вынужден следить за каждым поворотом улицы. В кадре легко представить переулки, фонари и дальнюю крепостную стену.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 из кармана мушкетёра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и шкатулка пирата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XVII–XVIII веков уходит от берега, но в суматохе теряется важная вещь — шкатулка с письмом или картой. Герой ищет зацепки среди палубы, верёвок и тесных кают, пока погода меняет направление. Такая сцена хорошо передаёт опасность и скорость событий.
</a:t>
            </a:r>
            <a:endParaRPr lang="en-US" sz="1031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у ворот королевского замка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замок живёт правилами другой эпохи: стража проверяет порядок, а кареты ждут разрешения проезда. Герой оказывается втянут в дуэль и тайное поручение, которое нельзя раскрыть без риска. Для иллюстрации подойдёт и двор, и проездные ворота, и тень старых часовни.
</a:t>
            </a:r>
            <a:endParaRPr lang="en-US" sz="9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03" y="1334925"/>
            <a:ext cx="3589844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жанра по школьным представлениям о видах приключений.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разновидности приключений и типичные ситуации, из которых рождается напряжение сюжета.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приключений различаются тем, откуда берётся риск: из природы и путешествия, из истории и интриг, из науки и проверки знаний, из мира вымысла или из загадки.
</a:t>
            </a:r>
            <a:endParaRPr lang="en-US" sz="1007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приключенческой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Пятиклассникам нравятся герои, которые выбирают сами: они решаются действовать, когда страшно, и учатся отвечать за последствия своих поступков.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приключенческие книги близки пятиклассникам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приключениях помогают понять, что смелость растёт постепенно. На пути герой ошибается, исправляется и становится внимательнее к людям и к знакам вокруг.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сюжетах заметны дружба и честность: поддержка товарищей, доверие и отказ от лжи влияют на события, а любопытство помогает находить решения там, где раньше были сомнения.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усиливаются, когда герой сталкивается с выбором: читатель переживает сомнение, а затем — момент, когда решение становится смелым и точным.
</a:t>
            </a:r>
            <a:endParaRPr lang="en-US" sz="109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эмоциональная динамика приключенческого сюжета (схематическая оценка, без статистических измерений).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показывает закономерность: рост напряжения ведёт к сильной кульминации, а завершение приносит устойчивую радость и удовлетворение от результата.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приключенческая книга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 книги, и фильма остаются цель героя и опасный путь: без них приключение превращается в простую историю. И там, и там заметны верные друзья и противостояние.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меняет темп: события часто идут быстрее, а тайну показывают через монтаж и визуальные намёки. В тексте напряжение строится словами, описаниями и паузами.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сцен различается: кино легче передаёт штормы, погони и большие пространства, добавляя масштаб и движение. В книге читатель достраивает картину воображением.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отличие — работа с деталями. В литературе важны внутренние мысли и точные наблюдения, а в кино сильнее воздействуют музыка, ритм и зрительные эффекты.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в книгах и в кино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приключенческую книгу для чтения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шагов построена на логике подбора книги по интересу, уровню и первым страницам.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21721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28437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приключенческая литература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понимают, что справиться легче вместе: они поддерживают друг друга, договариваются и берут на себя часть общего дела в трудные моменты.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приключениях решения имеют цену. Честное слово, обещание и уважение к договорённостям помогают выжить и сохранить отношения даже в опасности.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становятся уроком, а поступки — выбором. Книга показывает, что за последствия нужно отвечать и учиться делать выводы, а не искать виноватых.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редко бывает прямым: героям приходится пробовать снова. Через препятствия читатель видит, как терпение помогает находить решение там, где сначала было трудно.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развивают воображение и наблюдательность: читатель расширяет кругозор, интересуется историей и географией, а также учится видеть детали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литература как школа смелости и воображения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литература соединяет действие, тайну и открытие, поэтому остается одной из самых интересных для школьного чтения. Она помогает пережить путь героя и поверить в дружбу, выбор и внутреннюю силу человека.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2026-05-13T01:12:39Z</dcterms:created>
  <dcterms:modified xsi:type="dcterms:W3CDTF">2026-05-13T01:12:39Z</dcterms:modified>
</cp:coreProperties>
</file>