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ряд: числа, которыми мы считаем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считать всё вокруг: от шагов до игрушек.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счета предметов к ряду чисел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родились из простого счета вещей вокруг нас. Сначала люди считали камни, зерно и животных, а потом заметили: каждое следующее число больше предыдущего на 1.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натуральные числа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для счета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отвечают на вопрос «сколько?». Они помогают быстро назвать количество предметов в группе, не пересчитывая их по нескольку раз.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предметами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столе лежат 6 карандашей, число 6 показывает их количество. Так удобно говорить о вещах дома, в классе и на прогулке.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без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идут по порядку и помогают не сбиться при счете. Благодаря им легко назвать точное число предметов и сравнить группы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записывается натуральный ряд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запись ряда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ряд обычно записывают так: 1, 2, 3, 4, 5, 6. Каждое новое число появляется после предыдущего и идет дальше по порядку.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стоят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 конце показывают, что ряд не заканчивается. Его можно продолжать очень долго, как дорожку, поезд или лесенку, которая тянется вперед.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числа называют натуральными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числа обычного, естественного счета, которым мы пользуемся каждый день. Они нужны, когда считаем яблоки, книги, шаги или игрушки.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легко назвать количество без лишних действий. Не нужно ничего складывать в уме — достаточно просто сосчитать по одному.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встречаются в классе, дома, в магазине и в играх. Они помогают наводить порядок там, где важно точное количество.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один, мы уже можем его сосчитать. Именно поэтому натуральный ряд обычно начинается с этого числа.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натурального ряда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в натуральном ряду первым идет число с одним предметом.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натурального числа есть два соседа: один стоит перед ним, а другой — после него. Например, у 8 соседями будут 7 и 9, и они всегда рядом по порядку.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удобно запоминать с помощью домиков чисел, вагончиков поезда или карточек. Если числа стоят плечом к плечу, их легче найти и не перепутать.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1 больше и на 1 меньше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натуральному числу прибавить 1, получится следующее число. Так после 14 сразу идет 15, без лишних остановок и сюрпризов.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отнять 1, получится предыдущее число. Перед 14 стоит 13, и это помогает быстро проверять счет и искать ошибку.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простое правило удобно запоминать при решении заданий. Оно работает как маленькая подсказка: шаг вперед — и число больше, шаг назад — и число меньше.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показывает количество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на 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помогает сразу понять, сколько яблок лежит вместе. Если их 3, значит, перед нами именно три предмета, а не два и не четыре.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в игре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число подсказывает, сколько кубиков собрано в башне или наборе. Чем число больше, тем больше предметов оно обозначает.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удобно использовать для школьных вещей. Число 6 показывает, что перед нами шесть тетрадей или шесть книг, если они посчитаны по одной.
</a:t>
            </a:r>
            <a:endParaRPr lang="en-US" sz="11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натуральном ряду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идут только вперед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натуральном ряду каждый номер встает строго после предыдущего. После 4 приходит 5, а не 3 и не 7. Если переставить числа местами, порядок сразу запутается, как рассыпанные ступеньки.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лестницу, где каждая следующая ступенька немного выше прошлой. Так же и числа в натуральном ряду поднимаются по одному шагу. По такой лестнице удобно идти вперед и не сбиваться со счета.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быстро находить нужное число и сравнивать соседние значения. Когда числа стоят правильно, их легко читать, считать и проверять. Это как аккуратная очередь: у каждого числа свое место.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считают предметы по порядку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Начинаем с первого предмета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один предмет и называют ему первое число. Потом переходят к следующему предмету, не перескакивая через него.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Последнее число —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закончились, последнее названное число показывает их общее количество. Это помогает считать точно и не ошибаться дважды.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Каждому предмету — одно число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предмет получает только один номер. Так счет идет без путаницы: один предмет — одно число, и никто не остается без внимания.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натуральные числа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стоят на номерах домов и квартир. По ним легко найти нужный адрес и не заблудиться во дворе, где все дома похожи.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на страницах книг и в номерах этажей. Благодаря этому можно быстро открыть нужное место или подняться именно туда, куда нужно.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в номерах автобусов, трамваев и поездов. По ним люди понимают, какой транспорт выбрать, чтобы доехать без лишних кружков.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 и в играх, когда считают очки, фишки или ходы. Так удобно сравнивать результат и сразу видеть, кто впереди.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Ноль: когда предметов нет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коробка без сюрприза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ничего нет, поэтому на ней можно поставить число 0. Это знак пустоты, а не количество игрушек. Ноль помогает честно показать: заглядывать пока некуда, там тишина и ни одного кубика.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Тарелка, которую уже съели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тарелке не осталось яблок, печенья или каши — значит, предметов нет. В такой ситуации ставят 0. Ноль удобно использовать рядом с числами 1, 2 и 3, чтобы увидеть разницу между пустым и полным.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Корзинка после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корзинке может лежать 0 шишек, 0 камешков или 0 ягод. Это помогает показать детям, что ноль тоже важен. Он сообщает: считать пока нечего, но место для новых предметов уже готово.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ряд не заканчивается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большие числа строятся по тому же правилу: после 9 идет 10, после 99 — 100. Никаких сюрпризов, только порядок и еще раз порядок.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считать можно сколько угодно долго. Натуральный ряд не упирается в стену — он продолжается вперед, как поезд без последнего вагона.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числа можно назвать следующее, прибавив 1. Поэтому ряд идет дальше и дальше, как длинная дорожка, которая никак не кончается.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и движение по ней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вправо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числовой прямой двигаться вправо, числа становятся больше. Каждый шаг добавляет одно новое число, и порядок видно сразу, как на аккуратной дорожке.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влево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влево, числа уменьшаются. Так легко найти предыдущее число и проверить, не перепрыгнули ли мы через одну важную остановку.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помогает понять, какое число больше, а какое меньше. Чем правее число стоит, тем оно больше — очень понятное правило для юных математиков.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натуральным рядом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можно не только на уроке, но и в игре. Карточки с цифрами, кубики и шаги по комнате помогают запомнить порядок чисел без скуки и с улыбкой.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задания на поиск пропущенного числа и сбор ряда по порядку. Когда ребенок сам находит нужную цифру, счет становится понятнее, а натуральный ряд — почти знакомым другом.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числа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6 и 8 чего-то не хватает, надо вспомнить, какое число живет между ними. Конечно, это 7 — маленький, но очень важный сосед.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между 12 и 14 прячется 13. Такие задания учат смотреть не только на само число, но и на его соседей слева и справа.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соседним числам легко проверить себя. Если рядом стоят 20 и 22, значит, пропущено 21, и ряд снова становится ровным и красивым.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пропусков тренирует внимание. Он помогает лучше запомнить порядок чисел и делает счет уверенным, как шаги по хорошо знакомой дорожке.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счете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порядок чисел и называют их не по очереди. Тогда счет сбивается, как если бы ступенька вдруг оказалась не на месте.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пропустить предмет или посчитать его дважды. Чтобы этого не случилось, полезно показывать каждый предмет пальцем и двигаться спокойно, без спешки.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бывает, что счет начинают не с первого предмета. Проверка соседних чисел и аккуратный пересчет помогают быстро заметить и исправить такую хитрость.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натурального ряда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1 и идет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ряд нужен там, где считают реальные предметы. Он помогает назвать точное количество и не запутаться, даже если предметов много-много.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следующее число больше на 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ряду стоят одно за другим без перескоков. После 4 идет 5, потом 6, и так дальше, словно по аккуратным ступенькам.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ряд: запомнить легко!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помогают считать, сравнивать и наводить порядок в мире чисел. Запомните главное: ряд начинается с 1, каждое следующее число больше на 1, а конца у него нет.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2026-05-20T15:59:41Z</dcterms:created>
  <dcterms:modified xsi:type="dcterms:W3CDTF">2026-05-20T15:59:41Z</dcterms:modified>
</cp:coreProperties>
</file>