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Андреев: писатель тревоги и перелома эпох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68175" y="2589575"/>
            <a:ext cx="3411600" cy="16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сделал тревогу и кризис эпохи главным героем своей прозы.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 рубеже веков: время напряжённого поиска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Андреев вошёл в литературу в эпоху быстрых перемен, социальных конфликтов и революций. На фоне Чехова, Горького и символистов он выделялся особым вниманием к внутреннему надлому человека и трагическим вопросам смысла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Происхождение, образование и ранний жизненный опыт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1871: рождение в Орле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Леонид Андреев родился в семье землемера. Ранние впечатления от провинциального быта и материальной неустроенности стали важной частью его мировосприятия.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утрата отца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отца рано столкнула будущего писателя с опытом потери и нестабильности. Эти переживания обострили его чувствительность к человеческому страданию.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гимназии и университетах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Андреев окончил Орловскую гимназию, затем учился на юридических факультетах Петербургского и Московского университетов. Учёба расширила его кругозор и усилила интерес к нравственным конфликтам.
</a:t>
            </a:r>
            <a:endParaRPr lang="en-US" sz="1055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наблюдателя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юности у Андреева уже заметны острая наблюдательность, внимание к психологическим противоречиям и стремление понять человека в предельных обстоятельствах.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Орёл в биографии и художественной памяти писателя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детства и первых впечатлений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Орёл стал для Андреева пространством детства, гимназических впечатлений и первых жизненных наблюдений. Здесь он рано увидел не только повседневный уклад, но и скрытую драму провинциальной жизни.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Провинция как источник наблюдений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Орла помог писателю почувствовать бедность, замкнутость и бытовую несвободу обывательской среды. Позднее эти черты превратились в точные художественные детали и психологически напряжённые сцены.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литературной деятельности и первые успехи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1898 году Андреев впервые опубликовался в газете «Курьер», быстро заявив о себе как о ярком и самобытном авторе.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«Баргамот и Гараська» принёс ему раннюю известность: в нём уже заметны сочувствие к простому человеку и тонкое психологическое чутьё.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сыграла поддержка Максима Горького, который высоко оценил силу андреевской прозы и помог ему войти в большую литературу.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творческого пути Л. Н. Андреева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связан не только с новыми жанрами, но и с усилением трагического звучания прозы и драм.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позднему периоду его письмо становится всё более напряжённым, философским и тревожным.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Периодизация по основным этапам творчества Л. Н. Андреева, 1898–1919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метод и особенности стиля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Андреев строил прозу на сочетании точной жизненной детали с предельно напряжённым эмоциональным рисунком, из-за чего бытовая сцена у него всегда приобретает трагический смысл.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его текста характерны резкие контрасты, повтор ключевых слов и образов, ритмизованная фраза и ощущение нарастающего внутреннего давления.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активно использовал гротеск, символические детали и обострённые метафоры, чтобы показать не внешнее событие, а глубокий кризис сознания.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соединение реализма и экспрессионистической выразительности сделало Андреева одним из самых узнаваемых авторов начала XX 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Андреева: человек на грани кризиса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Интеллигент, который теряет опору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Андреева герой часто кажется внешне обычным, но внутри переживает распад привычных убеждений. Он размышляет о справедливости, вине и правде, однако чем больше ищет ответ, тем сильнее чувствует одиночество и страх перед миром.
</a:t>
            </a:r>
            <a:endParaRPr lang="en-US" sz="1339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Бедняк, священник, революционер: разные лица одного надлома
</a:t>
            </a:r>
            <a:pPr algn="l" indent="0" marL="0">
              <a:lnSpc>
                <a:spcPct val="115000"/>
              </a:lnSpc>
              <a:buNone/>
            </a:pPr>
            <a:r>
              <a:rPr lang="en-US" sz="1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Писателя интересуют люди самых разных социальных слоёв, но всех их объединяет состояние предельного напряжения. Внутренний конфликт у Андреева важнее событий сюжета: герой словно остаётся один на один с собственным сознанием и не может обрести покой.
</a:t>
            </a:r>
            <a:endParaRPr lang="en-US" sz="112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их основные темы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предельные вопросы Андреев ставил в разных жанрах.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этих текстах Андреев исследует кризис человека, поставленного перед моральным и духовным пределом.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Л. Н. Андреева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«Красный смех»: антивоенная повесть и образ катастрофы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Написанная в 1904 году повесть показывает войну не как подвиг, а как разрушительную силу, которая ломает человека физически и психически.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Андреев передаёт ужас через обрывочность образов, нервный ритм и почти болезненную выразительность речи, словно сам язык не выдерживает происходящего.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«красного смеха» соединяет кровь, истерику и гибель, превращаясь в символ массового безумия и исторической катастрофы.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прозы Андреева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круг Андреева устойчиво связан с предельными переживаниями личности и духовным кризисом начала XX века.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страх, смерть, вера и сомнение: именно они задают тон большинству его произведений.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рассказам, повестям и пьесам Л. Н. Андреева; тематическая классификация составлена по литературному корпусу автора.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15076"/>
            <a:ext cx="218700" cy="17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15076"/>
            <a:ext cx="218700" cy="17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999" y="1887806"/>
            <a:ext cx="172125" cy="229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драматургии Андреева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под давлением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конфликт его драм строится вокруг человека, который чувствует, что привычный порядок жизни распадается, а выбор становится нравственно и психологически невыносимым.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как философский спор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Андреева превращают сцену в пространство столкновения идей, где герой спорит не только с людьми, но и с судьбой, временем и собственным внутренним пределом.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и символический мир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Сценическое пространство у Андреева нередко обобщено и намеренно условно: это помогает показать не бытовую ситуацию, а общую трагедию человеческого существования.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психологическая напряжённость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и ремарки усиливают ощущение внутреннего надлома; благодаря этому пьесы Андреева воспринимаются как глубокое исследование сознания, а не только как сюжетные истории.
</a:t>
            </a:r>
            <a:endParaRPr lang="en-US" sz="92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конфликта в пьесах Андреева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типичный путь героя от внешней нормы к внутренней катастрофе.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Андреев и революционная эпоха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1905 и 1917 годов Андреев воспринимал не как обещание гармонии, а как исторический взрыв, обнажающий хрупкость личности и непрочность нравственных основ общества.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поздних текстах революция часто связана с насилием, страхом и распадом целостного мира; поэтому финальное ощущение у Андреева нередко окрашено трагической безысходностью.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Андреев и литературная среда Серебряного века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 поддержал Андреева в начале пути, помог ему войти в литературный круг и высоко ценил силу его эмоционально напряжённой прозы.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Андреев был знаком с символистами и модернистами, однако сохранял независимость, не растворяясь полностью ни в одной школе и не принимая её программу целиком.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их художественные взгляды расходились: Горький верил в созидательную энергию человека, а Андреев чаще показывал надлом, сомнение и трагическую неустойчивость бытия.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самостоятельность сделала его узнаваемым: он соединил социальную остроту, философскую глубину и редкую для эпохи степень эмоционального напряжения.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Прижизненная известность и читательский отклик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Андреева активно читали и обсуждали не только в литературной среде, но и среди широкой публики, что усиливало резонанс его новых текстов.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отклик пришёлся на 1900-е годы; затем интерес сопровождался полемикой, а не исчезал полностью.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Литературно-историческое обобщение по прижизненной рецепции Л. Н. Андреева; данные на диаграмме отражают относительную динамику, а не статистический подсчёт.
</a:t>
            </a:r>
            <a:endParaRPr lang="en-US" sz="7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годы, эмиграция и смерть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078301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Андреев покидает Россию и оказывается в Финляндии, где его жизнь всё сильнее определяется разлукой с родиной и ощущением исторического разлома.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43574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эмиграции он переживает одиночество, утрату привычной культурной среды и нарастающее чувство безвыходности, которое созвучно поздним интонациям его прозы.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08857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Леонид Николаевич Андреев умирает в возрасте 48 лет. Его смерть закрепила образ писателя, чья биография и творчество трагически совпали с эпохой катастроф.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Андреева для литературы XX века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Андреев расширил возможности психологической прозы, показав, как внутренний страх, вина и сомнение могут становиться главным предметом художественного анализа.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переходная фигура от реализма к модернизму, Андреев подготовил литературу XX века к более резкому языку, символическому мышлению и изображению предельных состояний личности.
</a:t>
            </a:r>
            <a:endParaRPr lang="en-US" sz="1164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драматургия повлияла на развитие философского театра, где важны не внешние события, а смысл выбора, разрыв между человеком и миром, а также ощущение предела.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789068"/>
            <a:ext cx="3856200" cy="10491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Черты, по которым узнаётся стиль Андреева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какие приёмы формируют узнаваемую интонацию писателя и помогают передавать трагическое напряжение.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Андреева строится на сочетании психологической напряжённости, символичности и трагического звучания, поэтому он легко узнаётся даже по отдельным фрагментам.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прозе и драматургии Л. Н. Андреева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Андреев: писатель тревожного века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Андреев сумел художественно выразить тревогу рубежа веков, когда война, революция и духовный кризис обострили вопрос о смысле жизни, свободе и человеческом достоинстве.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2026-05-23T18:43:57Z</dcterms:created>
  <dcterms:modified xsi:type="dcterms:W3CDTF">2026-05-23T18:43:57Z</dcterms:modified>
</cp:coreProperties>
</file>