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10. Прикидка результатов арифметических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прикидываем, потом считаем точно и проверяем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Прикидка: зачем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помогает быстро понять, похож ли ответ на правду. Она выручает на уроках, дома и в магазине, а ещё учит замечать ошибки и считать увереннее.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прикидка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— это примерный ответ без долгих вычислений. Сначала мы смотрим на числа, а потом быстро оцениваем, каким должен быть результат по величине.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числа заменяют близкими и удобными. Так 48 можно представить как 50, а 203 — как 200. Считать становится проще и быстрее, особенно в уме.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не заменяет точный ответ. Зато она сразу подсказывает, маленьким, средним или большим должен быть результат, и помогает проверить себя перед записью.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помогает считать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становятся удобнее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близко к круглому, его удобно округлить. Например, 48 превращается в 50, 203 — в 200, а 79 — в 80. Так пример становится проще.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легче складывать в уме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становятся круглыми, счёт идёт быстрее и спокойнее. В уме легче прибавить, вычесть, умножить или разделить, не теряя нить рассуждений.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в сложении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округляем каждое слагаемое до удобного числа. Например, 198 + 301 можно быстро оценить как 200 + 300, то есть около 500.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точный ответ очень далёк от прикидки, стоит насторожиться. Такая проверка помогает заметить, что где-то в вычислении закралась ошибка.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особенно полезна в конце решения. Она подсказывает, выглядит ли сумма разумно, и не дала ли рука случайный «сюрприз».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вычитании тоже можно округлять числа. Например, 503 − 198 удобно оценить как 500 − 200, а значит, ответ должен быть около 300.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в вычитании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работает как проверка здравого смысла. Он показывает, в какой области искать ответ, ещё до точного вычисления.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помогает понять порядок результата. Если получается 30 или 3 000, значит, ответ выглядит подозрительно и его нужно перепроверить.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800" y="1830853"/>
            <a:ext cx="266625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в умножении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Ближайшее круглое число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множитель рядом с 10, 20 или 30, его удобно заменить на круглое число. Тогда пример становится проще, а результат — понятнее.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оценка ответа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19 × 4 можно прикинуть как 20 × 4. Получается около 80, и сразу видно, каким должен быть ответ.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таблицы умножения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помогает замечать ошибки в вычислениях. Если результат совсем не похож на ожидаемый, стоит ещё раз подумать и пересчитать.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в делении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делении можно заменить делимое на близкое удобное число. Например, 198 : 3 можно оценить как 210 : 3, то есть примерно 70.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понять, какого порядка должен быть ответ. Он показывает, что результат не может быть слишком маленьким или слишком большим без причины.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прикидка и точный ответ сильно расходятся, это сигнал остановиться и проверить вычисление ещё раз. Иногда ошибка прячется совсем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делать прикидку по шагам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подходит для сложения, вычитания, умножения и деления.
</a:t>
            </a:r>
            <a:endParaRPr lang="en-US" sz="17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грубое округление уводит ответ далеко от правды. Для прикидки нужны близкие и удобные числа, иначе проверка перестаёт помогать.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крайности превращают прикидку в почти смешную ошибку.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слишком «взлетел»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получил в примере 9 × 6 ответ 74 и сразу удивился: число получилось слишком большим. Прикидка подсказала, что должно быть примерно 10 × 6, то есть около 60. Так ошибка стала заметной ещё до перепроверки.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деление вдруг стало огромным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36 : 4 кто-то случайно написал 900. Прикидка быстро остановила такую «математическую шутку»: 40 : 4 даёт около 10. Ответ должен быть небольшим, а не сказочно огромным.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результат слишком маленький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Вычисляя 100 − 48, ученица увидела ответ 2 и почувствовала, что он странный. Прикидка 100 − 50 помогла понять: правильный ответ должен быть около 50. Значит, где-то потерялась цифра или знак.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прикидка помогает найти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ответ и примерный ответ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Сравниваем и проверяем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примерный ответ около 40, а точный равен 400, это сигнал ошибки. Сравнение помогает сразу заметить неверный счёт и исправить его.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прикидываем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числа, округляем их до удобных и быстро получаем примерный результат. Он показывает порядок ответа: маленький, средний или большой.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считаем точно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прикидки выполняем вычисление аккуратно и без спешки. Точный ответ может немного отличаться от примерного, но не должен быть совсем другим.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товары стоят 99 и 101 рубль, удобно прикинуть 100 + 100. Получается около 200 рублей, и сразу ясно, какой будет общий чек.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сумму покупки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помогает быстро решить, поместится ли покупка в бюджет. Не нужно считать до копейки, если важно понять только общий итог и не выйти за нужную сумму.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Понимаем, хватает ли денег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кажется слишком большой или слишком маленькой, прикидка подсказывает проверить ответ ещё раз. Это удобно и в магазине, и на уроке математики.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неудачный подсчёт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в задачах с деньгами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 текстовой задаче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прикидка помогает пройти путь от условия задачи к проверенному ответу.
</a:t>
            </a:r>
            <a:endParaRPr lang="en-US" sz="15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и устный счёт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тренирует устный счёт, потому что нужно быстро заменять числа удобными и сразу выполнять действие в голове без лишних записей.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учит видеть порядок ответа: он должен быть примерно большим, средним или маленьким, а не случайным и удивительным.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прикидывает результат, тем увереннее он считает устно и тем легче замечает собственную ошибку ещё до проверки учителем.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удачной прикидки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× 5 легко прикинуть как 20 × 5. Тогда получается около 100, и сразу видно, что ответ должен быть не маленьким.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 + 53 удобно превратить в 50 + 50. Получается около 100, и такой ответ помогает быстро проверить сложение без долгих вычислений.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62 − 19 можно заменить на 60 − 20. Примерный результат около 40 показывает, каким должен быть ответ, и помогает не ошибиться в вычитании.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 : 4 удобно округлить до 200 : 4. Примерно 50 помогает понять порядок деления и проверить, не получился ли совсем неверный результат.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над подозрительным ответом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смотрит на пример 9 × 6 и видит ответ 74. Он берёт воображаемую лупу, делает прикидку и понимает: число слишком большое, значит, где-то спряталась ошибка. Теперь проверка превращается в маленькое расследование.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когда ошибка найдена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36 : 4 вдруг появилось 900, и это сразу кажется смешным. Прикидка помогает спокойно заметить нелепость, исправить запись и почувствовать себя настоящим математическим детективом с хорошим настроением.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как помощник-детектив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точный ответ сильно отличается от прикидки, нужно пересмотреть вычисление, потому что в записи, вероятно, есть ошибка.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работает для сложения, вычитания, умножения и деления, поэтому полезен почти на каждом уроке математики.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прикидки удобно округлять числа до простых значений, чтобы считать устно быстрее и не теряться в сложных вычислениях.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— это быстрый примерный ответ, который помогает понять, какого размера должен быть результат, ещё до точного вычисления.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себя: каким должен быть примерный ответ? Это помогает настроиться на задачу и сразу увидеть порядок числа, которое должно получиться.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перед самостоятельной работой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сравни точный результат с примерным. Если они похожи, всё хорошо; если нет, стоит ещё раз проверить вычисление.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выбери, какие числа удобнее округлить. Чем они ближе к исходным данным, тем точнее и полезнее получится прикидка.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делает счёт умнее и спокойнее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помогает быстро оценить ответ, проверить вычисления и вовремя заметить ошибку. Сначала прикинь, потом посчитай точно и сравни результаты — так математика становится понятнее и увереннее.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2026-05-24T11:34:12Z</dcterms:created>
  <dcterms:modified xsi:type="dcterms:W3CDTF">2026-05-24T11:34:12Z</dcterms:modified>
</cp:coreProperties>
</file>