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883495"/>
            <a:ext cx="9144000" cy="22592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990800" y="678174"/>
            <a:ext cx="51624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2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Непадзельныя словазлучэнні
</a:t>
            </a:r>
            <a:endParaRPr lang="en-US" sz="2720" dirty="0"/>
          </a:p>
        </p:txBody>
      </p:sp>
      <p:sp>
        <p:nvSpPr>
          <p:cNvPr id="7" name="Text 1"/>
          <p:cNvSpPr txBox="1"/>
          <p:nvPr/>
        </p:nvSpPr>
        <p:spPr>
          <a:xfrm>
            <a:off x="1990800" y="1501199"/>
            <a:ext cx="5162400" cy="87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Устойчивые обороты с единым смыслом и точным порядком слов.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020950" y="2525823"/>
            <a:ext cx="51021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7675" y="702804"/>
            <a:ext cx="3816600" cy="37606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1440987"/>
            <a:ext cx="4494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восьмикласснику понимать устойчивые обороты?
</a:t>
            </a:r>
            <a:endParaRPr lang="en-US" sz="2158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622025"/>
            <a:ext cx="44946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часто встречаются в речи, литературе и заданиях по синтаксису. Умение узнавать такие сочетания помогает понимать переносный смысл, не путать их со свободными и правильно разбирать текст.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881750" y="3805652"/>
            <a:ext cx="3992400" cy="92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Непадзельное словосочетание устроено иначе: вместе слова образуют одно целое значение. Раздельно их смысл не объясняет выражение полностью.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960000" y="2407852"/>
            <a:ext cx="3992400" cy="92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свободном сочетании слова сохраняют самостоятельность: их можно заменять, переставлять и подбирать заново по смыслу. Значение складывается из значений каждого слова.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051450" y="1010052"/>
            <a:ext cx="3992400" cy="92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Словосочетание — это соединение двух или более слов, связанных по смыслу и грамматически. Обычно в нём есть главное слово и зависимое.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280350" y="270000"/>
            <a:ext cx="70521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словосочетание
</a:t>
            </a:r>
            <a:endParaRPr lang="en-US" sz="2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043175" y="1301875"/>
            <a:ext cx="50565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2043175" y="2105475"/>
            <a:ext cx="5056500" cy="7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7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примера помогают увидеть, что смысл выражения часто не равен буквальному значению слов.
</a:t>
            </a:r>
            <a:endParaRPr lang="en-US" sz="1754" dirty="0"/>
          </a:p>
        </p:txBody>
      </p:sp>
      <p:sp>
        <p:nvSpPr>
          <p:cNvPr id="7" name="Text 3"/>
          <p:cNvSpPr txBox="1"/>
          <p:nvPr/>
        </p:nvSpPr>
        <p:spPr>
          <a:xfrm>
            <a:off x="2040975" y="3005075"/>
            <a:ext cx="50751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слова соединяются в устойчивый оборот, важно понимать не отдельные части, а значение всей конструкции. Именно это отличает такие выражения от обычных сочетаний.
</a:t>
            </a:r>
            <a:endParaRPr lang="en-US" sz="1367" dirty="0"/>
          </a:p>
        </p:txBody>
      </p:sp>
      <p:sp>
        <p:nvSpPr>
          <p:cNvPr id="8" name="Text 4"/>
          <p:cNvSpPr txBox="1"/>
          <p:nvPr/>
        </p:nvSpPr>
        <p:spPr>
          <a:xfrm>
            <a:off x="2040975" y="3856025"/>
            <a:ext cx="5056500" cy="15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по теме «Непадзельныя словазлучэнні»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7675" y="1120774"/>
            <a:ext cx="3816600" cy="33432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80350" y="270000"/>
            <a:ext cx="6543900" cy="4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Свободные и непадзельные сочетания
</a:t>
            </a:r>
            <a:endParaRPr lang="en-US" sz="2622" dirty="0"/>
          </a:p>
        </p:txBody>
      </p:sp>
      <p:sp>
        <p:nvSpPr>
          <p:cNvPr id="7" name="Text 2"/>
          <p:cNvSpPr txBox="1"/>
          <p:nvPr/>
        </p:nvSpPr>
        <p:spPr>
          <a:xfrm>
            <a:off x="280350" y="1328309"/>
            <a:ext cx="41565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Свободные сочетания
</a:t>
            </a:r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свободных сочетаниях слова легко заменяются: можно сказать «читать книгу», «читать журнал», «читать газету». Такая замена не разрушает смысл и грамматику.
</a:t>
            </a:r>
            <a:endParaRPr lang="en-US" sz="1500" dirty="0"/>
          </a:p>
        </p:txBody>
      </p:sp>
      <p:sp>
        <p:nvSpPr>
          <p:cNvPr id="8" name="Text 3"/>
          <p:cNvSpPr txBox="1"/>
          <p:nvPr/>
        </p:nvSpPr>
        <p:spPr>
          <a:xfrm>
            <a:off x="280350" y="2950930"/>
            <a:ext cx="41565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Непадзельные сочетания
</a:t>
            </a:r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Непадзельные сочетания держатся на устойчивом составе: «золотые руки», «как снег на голову», «ни пуха ни пера». Замена слов обычно ломает привычное значение.
</a:t>
            </a:r>
            <a:endParaRPr lang="en-US" sz="1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742112" y="849897"/>
            <a:ext cx="35466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слов в устойчивом обороте закреплён языковой традицией. Он помогает узнавать выражение сразу, без длительного размышления над его составом.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562737" y="1912422"/>
            <a:ext cx="35466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поменять слова местами, оборот может звучать странно или вовсе потерять привычный смысл. Тогда фраза уже не воспринимается как знакомое выражение.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383362" y="2975010"/>
            <a:ext cx="35466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сочетании «ни пуха ни пера» каждое слово важно, но действует оно только в привычной форме. Перестановка нарушает устойчивость всего оборота.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03987" y="4037622"/>
            <a:ext cx="35466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при анализе нужно помнить: для таких выражений важны и значение, и порядок слов. Это часть их языковой нормы.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280350" y="270000"/>
            <a:ext cx="70056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такие сочетания нельзя свободно переставлять
</a:t>
            </a:r>
            <a:endParaRPr lang="en-US" sz="1961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27900" y="1119804"/>
            <a:ext cx="4646100" cy="3345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27900" y="4666200"/>
            <a:ext cx="46461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распределение для учебной презентации по теме урока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270000"/>
            <a:ext cx="66912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группы непадзельных словосочетаний
</a:t>
            </a:r>
            <a:endParaRPr lang="en-US" sz="2100" dirty="0"/>
          </a:p>
        </p:txBody>
      </p:sp>
      <p:sp>
        <p:nvSpPr>
          <p:cNvPr id="10" name="Text 3"/>
          <p:cNvSpPr txBox="1"/>
          <p:nvPr/>
        </p:nvSpPr>
        <p:spPr>
          <a:xfrm>
            <a:off x="497300" y="199345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какие типы устойчивых сочетаний чаще всего встречаются в школьной практике.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7300" y="287790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Лидируют фразеологизмы и устойчивые сравнения: именно они особенно заметны в повседневной речи и литературе.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745275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Фразеологизмы имеют переносное значение, которое нужно запоминать целиком. Их нельзя понимать буквально, иначе смысл выражения будет искажён.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616500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примеры помогают быстро запомнить такой оборот: «зарубить на носу» — крепко запомнить, «водить за нос» — обманывать.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6487725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Фразеологизмы делают речь точнее и выразительнее. Они добавляют образность, помогают передать отношение говорящего и делают текст живым.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80350" y="270000"/>
            <a:ext cx="68217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Фразеологизмы как самый известный тип
</a:t>
            </a:r>
            <a:endParaRPr lang="en-US" sz="2546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1388" y="1490720"/>
            <a:ext cx="635775" cy="726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02200" y="3174770"/>
            <a:ext cx="454125" cy="726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12975" y="1501753"/>
            <a:ext cx="792600" cy="7045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45975" y="3174770"/>
            <a:ext cx="726600" cy="7266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270000"/>
            <a:ext cx="71100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Устойчивые сравнения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1942125" y="1490710"/>
            <a:ext cx="2388900" cy="12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Белый как снег
</a:t>
            </a:r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быстро описать чистый, светлый цвет. Значение выражения закреплено в языке и не сводится только к отдельным словам.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1942113" y="3174760"/>
            <a:ext cx="2388900" cy="12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как мышь
</a:t>
            </a:r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подчёркивает почти полную беззвучность. Оно часто используется в речи, когда нужно кратко описать очень спокойное поведение.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022125" y="1490710"/>
            <a:ext cx="2388900" cy="12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Хитрый как лиса
</a:t>
            </a:r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лисы передаёт ловкость и сообразительность. Такое сравнение понятно без длинного объяснения и делает характеристику ярче.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6022125" y="3174760"/>
            <a:ext cx="2388900" cy="12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 как бык
</a:t>
            </a:r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устойчивое сравнение выражает крепкое здоровье и силу. Его смысл узнаётся сразу и воспринимается как готовый образ.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00" y="1916974"/>
            <a:ext cx="4646100" cy="148265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344350" y="1584760"/>
            <a:ext cx="3529800" cy="8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увидеть разницу между буквальным и переносным смыслом устойчивых оборотов.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4694275"/>
            <a:ext cx="26898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78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по теме «Непадзельныя словазлучэнні»
</a:t>
            </a:r>
            <a:endParaRPr lang="en-US" sz="778" dirty="0"/>
          </a:p>
        </p:txBody>
      </p:sp>
      <p:sp>
        <p:nvSpPr>
          <p:cNvPr id="9" name="Text 3"/>
          <p:cNvSpPr txBox="1"/>
          <p:nvPr/>
        </p:nvSpPr>
        <p:spPr>
          <a:xfrm>
            <a:off x="270000" y="266400"/>
            <a:ext cx="7070100" cy="5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непадзельных выражений и их значения
</a:t>
            </a:r>
            <a:endParaRPr lang="en-US" sz="2212" dirty="0"/>
          </a:p>
        </p:txBody>
      </p:sp>
      <p:sp>
        <p:nvSpPr>
          <p:cNvPr id="10" name="Text 4"/>
          <p:cNvSpPr txBox="1"/>
          <p:nvPr/>
        </p:nvSpPr>
        <p:spPr>
          <a:xfrm>
            <a:off x="5344350" y="2631624"/>
            <a:ext cx="3529800" cy="8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целого выражения важнее значений отдельных слов, поэтому устойчивые обороты нужно запоминать как готовые единицы.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043175" y="1301875"/>
            <a:ext cx="50565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2043175" y="2105475"/>
            <a:ext cx="5056500" cy="7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7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главных признака помогают отличить устойчивый оборот от свободного сочетания.
</a:t>
            </a:r>
            <a:endParaRPr lang="en-US" sz="1754" dirty="0"/>
          </a:p>
        </p:txBody>
      </p:sp>
      <p:sp>
        <p:nvSpPr>
          <p:cNvPr id="7" name="Text 3"/>
          <p:cNvSpPr txBox="1"/>
          <p:nvPr/>
        </p:nvSpPr>
        <p:spPr>
          <a:xfrm>
            <a:off x="2040975" y="3005075"/>
            <a:ext cx="50751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столько признаков удобно проверять на уроке: значение, состав, устойчивость и воспроизводимость. Если хотя бы один из них меняется свободно, выражение обычно не является непадзельным.
</a:t>
            </a:r>
            <a:endParaRPr lang="en-US" sz="1366" dirty="0"/>
          </a:p>
        </p:txBody>
      </p:sp>
      <p:sp>
        <p:nvSpPr>
          <p:cNvPr id="8" name="Text 4"/>
          <p:cNvSpPr txBox="1"/>
          <p:nvPr/>
        </p:nvSpPr>
        <p:spPr>
          <a:xfrm>
            <a:off x="2040975" y="3856025"/>
            <a:ext cx="5056500" cy="15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по теме «Непадзельныя словазлучэнні»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00" y="1078944"/>
            <a:ext cx="8604000" cy="33444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67878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определения непадзельного сочетания
</a:t>
            </a:r>
            <a:endParaRPr lang="en-US" sz="2152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750672"/>
            <a:ext cx="67878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последовательность проверки: от анализа слов к выводу о типе сочетания.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270000"/>
            <a:ext cx="71100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Откуда возникают непадзельные выражения
</a:t>
            </a:r>
            <a:endParaRPr lang="en-US" sz="2477" dirty="0"/>
          </a:p>
        </p:txBody>
      </p:sp>
      <p:sp>
        <p:nvSpPr>
          <p:cNvPr id="10" name="Text 2"/>
          <p:cNvSpPr txBox="1"/>
          <p:nvPr/>
        </p:nvSpPr>
        <p:spPr>
          <a:xfrm>
            <a:off x="928535" y="2808000"/>
            <a:ext cx="16899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речь
</a:t>
            </a:r>
            <a:pPr algn="l" indent="0" marL="0">
              <a:lnSpc>
                <a:spcPct val="115000"/>
              </a:lnSpc>
              <a:buNone/>
            </a:pPr>
            <a:r>
              <a:rPr lang="en-US" sz="8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устойчивые обороты сначала жили в устной речи. Их запоминали по звучанию и смыслу, а затем передавали дальше без изменений.
</a:t>
            </a:r>
            <a:endParaRPr lang="en-US" sz="1125" dirty="0"/>
          </a:p>
        </p:txBody>
      </p:sp>
      <p:sp>
        <p:nvSpPr>
          <p:cNvPr id="11" name="Text 3"/>
          <p:cNvSpPr txBox="1"/>
          <p:nvPr/>
        </p:nvSpPr>
        <p:spPr>
          <a:xfrm>
            <a:off x="2694897" y="1468595"/>
            <a:ext cx="16899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 и профессии
</a:t>
            </a:r>
            <a:pPr algn="l" indent="0" marL="0">
              <a:lnSpc>
                <a:spcPct val="115000"/>
              </a:lnSpc>
              <a:buNone/>
            </a:pPr>
            <a:r>
              <a:rPr lang="en-US" sz="82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выражений связана с ремёслами, работой и повседневными делами. Так язык сохранял названия действий, которые позже получили переносный смысл.
</a:t>
            </a:r>
            <a:endParaRPr lang="en-US" sz="1074" dirty="0"/>
          </a:p>
        </p:txBody>
      </p:sp>
      <p:sp>
        <p:nvSpPr>
          <p:cNvPr id="12" name="Text 4"/>
          <p:cNvSpPr txBox="1"/>
          <p:nvPr/>
        </p:nvSpPr>
        <p:spPr>
          <a:xfrm>
            <a:off x="4447110" y="2808000"/>
            <a:ext cx="16899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 обычай
</a:t>
            </a:r>
            <a:pPr algn="l" indent="0" marL="0">
              <a:lnSpc>
                <a:spcPct val="115000"/>
              </a:lnSpc>
              <a:buNone/>
            </a:pPr>
            <a:r>
              <a:rPr lang="en-US" sz="8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Старинные обычаи и наблюдения людей тоже стали источником устойчивых сочетаний. Со временем буквальная основа могла забыться, а выражение осталось.
</a:t>
            </a:r>
            <a:endParaRPr lang="en-US" sz="1125" dirty="0"/>
          </a:p>
        </p:txBody>
      </p:sp>
      <p:sp>
        <p:nvSpPr>
          <p:cNvPr id="13" name="Text 5"/>
          <p:cNvSpPr txBox="1"/>
          <p:nvPr/>
        </p:nvSpPr>
        <p:spPr>
          <a:xfrm>
            <a:off x="6206485" y="1468582"/>
            <a:ext cx="16899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и современный язык
</a:t>
            </a:r>
            <a:pPr algn="l" indent="0" marL="0">
              <a:lnSpc>
                <a:spcPct val="115000"/>
              </a:lnSpc>
              <a:buNone/>
            </a:pPr>
            <a:r>
              <a:rPr lang="en-US" sz="80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Писатели закрепили многие обороты в художественной речи. Сегодня они продолжают жить в книгах, разговоре и школьных заданиях по русскому языку.
</a:t>
            </a:r>
            <a:endParaRPr lang="en-US" sz="1047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0350" y="1087457"/>
            <a:ext cx="2745600" cy="14666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04421" y="1087428"/>
            <a:ext cx="2745600" cy="146664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28500" y="1087428"/>
            <a:ext cx="2745600" cy="146664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80350" y="270000"/>
            <a:ext cx="7099500" cy="62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Непадзельные сочетания в литературе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280350" y="2822396"/>
            <a:ext cx="2745600" cy="18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герой звучит по-настоящему
</a:t>
            </a:r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вводит устойчивый оборот, и речь персонажа сразу становится живой и узнаваемой. Несколько привычных слов передают характер точнее, чем длинное объяснение. Поэтому читатель быстрее чувствует настроение сцены и отношение героя к происходящему.
</a:t>
            </a:r>
            <a:endParaRPr lang="en-US" sz="1389" dirty="0"/>
          </a:p>
        </p:txBody>
      </p:sp>
      <p:sp>
        <p:nvSpPr>
          <p:cNvPr id="11" name="Text 3"/>
          <p:cNvSpPr txBox="1"/>
          <p:nvPr/>
        </p:nvSpPr>
        <p:spPr>
          <a:xfrm>
            <a:off x="3204421" y="2820607"/>
            <a:ext cx="2745600" cy="18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вместо сухого описания
</a:t>
            </a:r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Вместо прямого сообщения автор выбирает выражение с ярким образом. Оно помогает увидеть не только действие, но и его оценку. Так текст становится выразительнее, а детали запоминаются лучше, чем при обычном нейтральном описании.
</a:t>
            </a:r>
            <a:endParaRPr lang="en-US" sz="1389" dirty="0"/>
          </a:p>
        </p:txBody>
      </p:sp>
      <p:sp>
        <p:nvSpPr>
          <p:cNvPr id="12" name="Text 4"/>
          <p:cNvSpPr txBox="1"/>
          <p:nvPr/>
        </p:nvSpPr>
        <p:spPr>
          <a:xfrm>
            <a:off x="6128499" y="2820607"/>
            <a:ext cx="2745600" cy="18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Страница, которая говорит голосом времени
</a:t>
            </a:r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Устойчивые сочетания в книге работают как след эпохи и речи людей. Они создают ощущение подлинности, будто слышишь живой разговор. На страницах рядом с ними особенно уместны цитата, раскрытая книга и тонкая закладка.
</a:t>
            </a:r>
            <a:endParaRPr lang="en-US" sz="1389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27900" y="1119804"/>
            <a:ext cx="4646100" cy="3345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27900" y="4666200"/>
            <a:ext cx="46461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оценка по материалам школьной темы, без статистической выборки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270000"/>
            <a:ext cx="66912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3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непадзельные выражения встречаются чаще
</a:t>
            </a:r>
            <a:endParaRPr lang="en-US" sz="2133" dirty="0"/>
          </a:p>
        </p:txBody>
      </p:sp>
      <p:sp>
        <p:nvSpPr>
          <p:cNvPr id="10" name="Text 3"/>
          <p:cNvSpPr txBox="1"/>
          <p:nvPr/>
        </p:nvSpPr>
        <p:spPr>
          <a:xfrm>
            <a:off x="497300" y="199345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не точную статистику, а типичную картину употребления в разных сферах речи и текста.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7300" y="287790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естественно такие выражения звучат в разговоре и художественной речи. В научных текстах их меньше из-за требования точности и нейтральности.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02850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ошибка — понимать выражение буквально. Так, в обороте «бить баклуши» речь идёт не о работе с деревом, а о безделье и праздном времяпрепровождении.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280350" y="270000"/>
            <a:ext cx="70254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работе с темой
</a:t>
            </a:r>
            <a:endParaRPr lang="en-US" sz="2800" dirty="0"/>
          </a:p>
        </p:txBody>
      </p:sp>
      <p:sp>
        <p:nvSpPr>
          <p:cNvPr id="9" name="Text 3"/>
          <p:cNvSpPr txBox="1"/>
          <p:nvPr/>
        </p:nvSpPr>
        <p:spPr>
          <a:xfrm>
            <a:off x="2511950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ошибка — менять форму слов без необходимости. В устойчивом обороте важно сохранить привычный состав, иначе выражение теряет узнаваемость и может звучать неправильно.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721050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Третья ошибка — подбирать синонимы вместо компонентов. В непадзельном сочетании замена одного слова часто разрушает целостный смысл и делает выражение обычным свободным сочетанием.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6930150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Четвёртая ошибка — нарушать порядок слов. Для таких оборотов он закреплён традицией, поэтому перестановка может сделать выражение непривычным или полностью изменить его восприятие.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27900" y="2099934"/>
            <a:ext cx="4646100" cy="107953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86950" y="1935148"/>
            <a:ext cx="3529800" cy="84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увидеть, чем отличаются эти единицы языка по смыслу, устойчивости и наличию законченной мысли.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4694275"/>
            <a:ext cx="26898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78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по теме «Непадзельныя словазлучэнні»
</a:t>
            </a:r>
            <a:endParaRPr lang="en-US" sz="778" dirty="0"/>
          </a:p>
        </p:txBody>
      </p:sp>
      <p:sp>
        <p:nvSpPr>
          <p:cNvPr id="9" name="Text 3"/>
          <p:cNvSpPr txBox="1"/>
          <p:nvPr/>
        </p:nvSpPr>
        <p:spPr>
          <a:xfrm>
            <a:off x="270000" y="270000"/>
            <a:ext cx="66834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Свободное словосочетание, непадзельное словосочетание, предложение
</a:t>
            </a:r>
            <a:endParaRPr lang="en-US" sz="2196" dirty="0"/>
          </a:p>
        </p:txBody>
      </p:sp>
      <p:sp>
        <p:nvSpPr>
          <p:cNvPr id="10" name="Text 4"/>
          <p:cNvSpPr txBox="1"/>
          <p:nvPr/>
        </p:nvSpPr>
        <p:spPr>
          <a:xfrm>
            <a:off x="486950" y="2936075"/>
            <a:ext cx="3529800" cy="84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Свободное сочетание создаётся по правилам речи, непадзельное хранит устойчивый смысл, а предложение сообщает законченную мысль. Значит, непадзельное словосочетание не равно предложению.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1122" y="1344389"/>
            <a:ext cx="583538" cy="51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79800" y="2251415"/>
            <a:ext cx="518700" cy="518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0491" y="3202226"/>
            <a:ext cx="604800" cy="48384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68378" y="4118196"/>
            <a:ext cx="389025" cy="5187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270000"/>
            <a:ext cx="7110000" cy="60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знать непадзельные словосочетания
</a:t>
            </a:r>
            <a:endParaRPr lang="en-US" sz="2543" dirty="0"/>
          </a:p>
        </p:txBody>
      </p:sp>
      <p:sp>
        <p:nvSpPr>
          <p:cNvPr id="10" name="Text 2"/>
          <p:cNvSpPr txBox="1"/>
          <p:nvPr/>
        </p:nvSpPr>
        <p:spPr>
          <a:xfrm>
            <a:off x="1008535" y="1243726"/>
            <a:ext cx="4140300" cy="7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Понимать тексты точнее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Устойчивые обороты часто несут переносный смысл. Если ученик узнаёт их вовремя, ему легче понять автора, героя и скрытую оценку в тексте.
</a:t>
            </a:r>
            <a:endParaRPr lang="en-US" sz="1328" dirty="0"/>
          </a:p>
        </p:txBody>
      </p:sp>
      <p:sp>
        <p:nvSpPr>
          <p:cNvPr id="11" name="Text 3"/>
          <p:cNvSpPr txBox="1"/>
          <p:nvPr/>
        </p:nvSpPr>
        <p:spPr>
          <a:xfrm>
            <a:off x="979950" y="2150752"/>
            <a:ext cx="4140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Успешно разбирать предложения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синтаксическом разборе важно отличать свободные сочетания от устойчивых. Это помогает не путать типы связи и правильно определять структуру предложения.
</a:t>
            </a:r>
            <a:endParaRPr lang="en-US" sz="1328" dirty="0"/>
          </a:p>
        </p:txBody>
      </p:sp>
      <p:sp>
        <p:nvSpPr>
          <p:cNvPr id="12" name="Text 4"/>
          <p:cNvSpPr txBox="1"/>
          <p:nvPr/>
        </p:nvSpPr>
        <p:spPr>
          <a:xfrm>
            <a:off x="1008535" y="3084132"/>
            <a:ext cx="4140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Говорить выразительнее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выражения делают речь живой и образной. Они помогают сказать коротко то, что иначе пришлось бы объяснять длинной фразой.
</a:t>
            </a:r>
            <a:endParaRPr lang="en-US" sz="1328" dirty="0"/>
          </a:p>
        </p:txBody>
      </p:sp>
      <p:sp>
        <p:nvSpPr>
          <p:cNvPr id="13" name="Text 5"/>
          <p:cNvSpPr txBox="1"/>
          <p:nvPr/>
        </p:nvSpPr>
        <p:spPr>
          <a:xfrm>
            <a:off x="1008535" y="4017527"/>
            <a:ext cx="4140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Замечать богатство языка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Непадзельные сочетания показывают историю слов и связь языка с жизнью людей. Через них легче увидеть, как в речи сохраняются память и образность.
</a:t>
            </a:r>
            <a:endParaRPr lang="en-US" sz="132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27900" y="1119804"/>
            <a:ext cx="4646100" cy="3345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27900" y="4666200"/>
            <a:ext cx="46461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по теме «Непадзельныя словазлучэнні»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270000"/>
            <a:ext cx="66912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выражения на уроке
</a:t>
            </a:r>
            <a:endParaRPr lang="en-US" sz="2800" dirty="0"/>
          </a:p>
        </p:txBody>
      </p:sp>
      <p:sp>
        <p:nvSpPr>
          <p:cNvPr id="10" name="Text 3"/>
          <p:cNvSpPr txBox="1"/>
          <p:nvPr/>
        </p:nvSpPr>
        <p:spPr>
          <a:xfrm>
            <a:off x="497300" y="199345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особенно полезна при работе с примерами из учебника: она помогает не спешить и идти от смысла к выводу.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7300" y="287790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каждый шаг выполнен последовательно, вывод получается точным. Такой алгоритм помогает быстро отличать устойчивые обороты от свободных сочетаний.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241450" y="1498689"/>
            <a:ext cx="46611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2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Устойчивые сочетания: главное, что нужно запомнить
</a:t>
            </a:r>
            <a:endParaRPr lang="en-US" sz="2420" dirty="0"/>
          </a:p>
        </p:txBody>
      </p:sp>
      <p:sp>
        <p:nvSpPr>
          <p:cNvPr id="5" name="Text 1"/>
          <p:cNvSpPr txBox="1"/>
          <p:nvPr/>
        </p:nvSpPr>
        <p:spPr>
          <a:xfrm>
            <a:off x="2241450" y="2614300"/>
            <a:ext cx="46611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Непадзельные словосочетания узнаются по целостному смыслу, устойчивому составу и привычному порядку слов. Они делают речь ярче и помогают точнее понимать тексты.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2026-05-21T14:43:20Z</dcterms:created>
  <dcterms:modified xsi:type="dcterms:W3CDTF">2026-05-21T14:43:20Z</dcterms:modified>
</cp:coreProperties>
</file>