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08900" y="757550"/>
            <a:ext cx="7623900" cy="205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А. Фет — поэт красоты, природы и настроения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29947" y="2930051"/>
            <a:ext cx="76026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учит видеть красоту в природе, в чувстве и в звучании слова.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708900" y="4301525"/>
            <a:ext cx="7911000" cy="32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А. А. Фет и почему его читают в 5 классе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Афанасий Фет (1820–1892) — мастер лирики: его стихи похожи на короткие картины. В 5 классе их любят за ясные образы природы, тонкие чувства и особую мелодичность речи — то, что помогает замечать красоту рядом.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происхождение поэта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000" y="15823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Орловская губерния — место рождения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Афанасий Фет родился в Орловской губернии. Уже в детские годы он впитывал впечатления от родной земли — то, что позже станет важной частью его стихов.
</a:t>
            </a:r>
            <a:endParaRPr lang="en-US" sz="1172" dirty="0"/>
          </a:p>
        </p:txBody>
      </p:sp>
      <p:sp>
        <p:nvSpPr>
          <p:cNvPr id="9" name="Text 3"/>
          <p:cNvSpPr txBox="1"/>
          <p:nvPr/>
        </p:nvSpPr>
        <p:spPr>
          <a:xfrm>
            <a:off x="3776300" y="27000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история и дворянское 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поэта связано со сложной семейной историей: с фамилией и дворянским положением. Эти обстоятельства повлияли на его взгляды и характер.
</a:t>
            </a:r>
            <a:endParaRPr lang="en-US" sz="1172" dirty="0"/>
          </a:p>
        </p:txBody>
      </p:sp>
      <p:sp>
        <p:nvSpPr>
          <p:cNvPr id="10" name="Text 4"/>
          <p:cNvSpPr txBox="1"/>
          <p:nvPr/>
        </p:nvSpPr>
        <p:spPr>
          <a:xfrm>
            <a:off x="6277525" y="1857275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первые увлечения стихами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детстве он получил хорошее образование и рано начал интересоваться стихами. Трудные жизненные условия помогли сформировать внимательное, чувствительное отношение к миру.
</a:t>
            </a:r>
            <a:endParaRPr lang="en-US" sz="109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путь А. А. Фета — от первых шагов до поздних лет
</a:t>
            </a:r>
            <a:endParaRPr lang="en-US" sz="2171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вехи биографии и этапы творчества, указанные в школьном курсе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2620253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2620253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первые шаги в литературе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Московский университет и широкое образование
</a:t>
            </a:r>
            <a:pPr algn="ctr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учился в Московском университете и получил разносторонние знания. Образование помогло ему точнее подбирать слова и внимательнее слушать «музыку» речи. Позднее он всё равно сохранил приоритет: литература оставалась главным делом.
</a:t>
            </a:r>
            <a:endParaRPr lang="en-US" sz="1270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и ранние публикации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учёбы Фет служил в армии, но творчество не исчезло. Его первые стихотворения появились, когда он был ещё молодым, а ранние публикации помогли войти в круг писателей и поэтов XIX века. Так его голос заметили.
</a:t>
            </a:r>
            <a:endParaRPr lang="en-US" sz="138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Фета часто короткие, но очень выразительные. В них важнее не событие, а настроение: читатель как будто вместе с поэтом ловит едва заметное ощущение.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лирики А. А. Фета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передаёт мгновение — тишину вечера, движение ветра, свет луны, радость встречи. Такие образы помогают почувствовать состояние души без длинных объяснений.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Фета связана с чувствами, звуками, цветом и красотой природы. Он будто соединяет картину мира и внутренний отклик человека в одном небольшом тексте.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крупная доля — природа: она включает сад, небо, ночь, весну и смену времён года. Остальные темы дополняют её, усиливая впечатление.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по школьной интерпретации тем (без точных количественных подсчётов).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стихов Фета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Фет строит стих как цельное настроение. Природа задаёт фон, а любовь и «музыкальность» слов помогают раскрыть чувство.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462" y="1205475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4131" y="1205475"/>
            <a:ext cx="367763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9731" y="3040650"/>
            <a:ext cx="367763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0400" y="3040650"/>
            <a:ext cx="315225" cy="420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стихах Фета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картина сада и неба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пишет о весеннем небе и ночном саде так, будто они дышат. В его стихах природа становится собеседником, а не просто фоном для человеческих мыслей.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и тишина снега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образах зимы у Фета особенно заметна тишина: снег не шумит, а как будто смягчает мир. Благодаря этому чувство становится спокойнее и внимательнее.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— пение птиц и шорох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передаёт звуки: пение птиц, шелест листьев. Читатель словно слышит, как меняется воздух и как природа наполняет комнату или поле вокруг героев.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блеск воды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Фета часто появляется мягкий свет и блеск воды. Эти детали помогают увидеть настроение: то радостное, то задумчивое, то тихо-напряжённое перед новой встречей.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о любви у Фета передают тихие и тонкие переживания: ожидание, радость, смущение, грусть. Он не ведёт длинный рассказ, а показывает одно сильное чувство или мгновение встречи.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любовной лирики Фета характерны мягкий тон и сдержанность. При этом строки остаются музыкальными: читатель ощущает ритм и спокойное движение мыслей вместе с героем.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лирика Фета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стихах поэта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Фета звучат почти как песня благодаря повторам и ритму. Он подбирает слова так, чтобы строки легко «пели» и запоминались без лишних объяснений.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звуки речи: сочетания гласных и согласных создают напевность. Поэтому даже при чтении вслух текст воспринимается плавно и выразительно.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часто использует аллитерации и ассонансы — повторы сходных звуков. Эти приёмы усиливают настроение: тихое становится ещё тише, а светлое — заметнее.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поэта значим не только смысл слов, но и их звучание. Так одно короткое стихотворение превращается в цельный «голос» — красивый и понятный сердцу.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228758"/>
            <a:ext cx="4821300" cy="1127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Столбцы: признак, А. А. Фет, Н. А. Некрасов. Ряд 1: главные темы — природа, любовь, настроение / народная жизнь, труд, общественные вопросы. Ряд 2: интонация — тихая, музыкальная, лирическая / более резкая, разговорная, гражданская. Ряд 3: цель стихов — передать красоту мгновения / показать жизнь людей и важные проблемы общества. Краткий вывод: Фет особенно ценил красоту и чувство.
</a:t>
            </a:r>
            <a:endParaRPr lang="en-US" sz="866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обоих поэтов есть сила слова, но Фет чаще обращается к красоте переживания, а Некрасов — к жизни общества и острым темам времени.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и Некрасов: разные поэтические пути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литературе (биография и обзор лирики Фета и Некрасова)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706" y="3000196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0931" y="3000196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72868" y="509171"/>
            <a:ext cx="315225" cy="420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3698700" cy="14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стихотворения А. А. Фета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«Шёпот, робкое дыханье…»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стихотворение передаёт момент любви через тихие детали. Внимание к звукам и паузам делает переживание почти слышимым и очень личным для читателя.
</a:t>
            </a:r>
            <a:endParaRPr lang="en-US" sz="1125" dirty="0"/>
          </a:p>
        </p:txBody>
      </p:sp>
      <p:sp>
        <p:nvSpPr>
          <p:cNvPr id="10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«Я пришёл к тебе с приветом…»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важны движение и ожидание: кажется, что природа отвечает на чувство. Образность связана с утренним светом и надеждой на встречу.
</a:t>
            </a:r>
            <a:endParaRPr lang="en-US" sz="1181" dirty="0"/>
          </a:p>
        </p:txBody>
      </p:sp>
      <p:sp>
        <p:nvSpPr>
          <p:cNvPr id="11" name="Text 4"/>
          <p:cNvSpPr txBox="1"/>
          <p:nvPr/>
        </p:nvSpPr>
        <p:spPr>
          <a:xfrm>
            <a:off x="6317625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«На заре ты её не буди…»
</a:t>
            </a:r>
            <a:pPr algn="l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звучит просьба сохранить нежность сна. Лирика строится на мягкой интонации, а ночь и заря становятся частью настроения влюблённых.
</a:t>
            </a:r>
            <a:endParaRPr lang="en-US" sz="116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без длинных объяснений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создаёт картины точными словами, которые сразу вызывают зрительные и слуховые впечатления. Цвет, свет, движение и тишина появляются как наблюдения, а не как рассуждения, поэтому текст легко представить.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образов в поэзии Фета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6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цвет и звуки как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почти нет длинных рассуждений: вместо них — ясные детали природы. Благодаря такому приёму читатель быстро понимает настроение и запоминает стихотворение надолго.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приёмы работают вместе: одни усиливают «картинку», другие — «музыку» строк, чтобы чувство передавалось без прямых объяснений.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художественных средств в школьных обзорах лирики А. А. Фета; визуальная схема для урока (без точного статистического подсчёта).
</a:t>
            </a:r>
            <a:endParaRPr lang="en-US" sz="942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Поэтические средства, которые часто использует Фет
</a:t>
            </a:r>
            <a:endParaRPr lang="en-US" sz="2166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баланс: эпитеты и звукопись помогают создавать яркие образы и напевность, а повторы закрепляют нужное настроение.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Фет-переводчик и его интерес к мировой поэзии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000" y="1573153"/>
            <a:ext cx="80799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зарубежной поэзией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Фет обращается к европейским авторам. Переводы помогают увидеть, как ритм и интонация помогают смыслу звучать по-новому.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770900" y="2623475"/>
            <a:ext cx="78489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Горация и Гёте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примеров — переводы Горация и Гёте. Работа с текстом тренирует точность слова: переводчику нужно сохранить и смысл, и мелодию.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1039300" y="3658950"/>
            <a:ext cx="75807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европейской традицией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переводам Фет становится частью не только русской, но и европейской литературной среды. Его поэзия продолжает традицию внимания к слову.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поздние годы Фет жил ближе к природе и чаще писал о деревенской жизни. Он особенно замечал тишину, смену времён года и красоту самых обычных вещей вокруг людей.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годы поэта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становились главной опорой творчества: как меняется свет утром и вечером, как звучит воздух после дождя, как по-иному выглядит поле зимой. Покой и внимание усилились в стихах.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период укрепил в его лирике темы спокойствия и любви к родной природе. Читатель ощущает не события, а состояние души, возникающее от точного взгляда на мир.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стихотворение Фета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→ детали → звучание → короткий законченный образ.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43325" y="1043525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считается одним из самых тонких русских лириков: он доказывает, что короткое стихотворение может быть глубоким и красивым. В его текстах чувство рождается из деталей.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2329500" cy="3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поэзии Фета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43325" y="2343749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учат замечать природу, настроение и красоту мгновения. Читатель начинает воспринимать мир внимательнее: ветер, свет и тишина становятся важными «героями» стиха.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743325" y="3577624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Фета повлияла на многих авторов, которым была важна точность слова и его мелодичность. Они перенимали умение передавать эмоции через звучание и образ.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1875092"/>
            <a:ext cx="4228200" cy="17037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о Фете для запоминания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Столбцы: факт, значение. Ряд 1: 1820 — год рождения / поэт жил в XIX веке. Ряд 2: 1892 — год смерти / завершение длинного литературного пути. Ряд 3: учёба в Московском университете / хорошее образование. Ряд 4: служба в армии / важная часть биографии. Ряд 5: основные темы — природа, любовь, музыка / главные особенности лирики. Ряд 6: стиль — краткость и точность / стихи легко узнаются.
</a:t>
            </a:r>
            <a:endParaRPr lang="en-US" sz="946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 к пониманию Фета — сочетание биографических фактов (образование, служба) и его творческих принципов: внимание к миру, краткость и точные образы.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сведения о биографии А. А. Фета (школьные учебники и энциклопедические материалы).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Афанасий Фет оставил стихи о природе, любви и мгновенном чувстве. Его поэзия мелодична, полна точных образов и передаёт настроение. Главное — он учит видеть красоту простых вещей: ветра, света, тишины и короткого мгновения.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А. Фет — поэт красоты, звука и света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2026-05-12T21:50:21Z</dcterms:created>
  <dcterms:modified xsi:type="dcterms:W3CDTF">2026-05-12T21:50:21Z</dcterms:modified>
</cp:coreProperties>
</file>