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треугольники: одинаковая форма при разных размерах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форма, разные размеры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подобие треугольников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связывать геометрию с реальными измерениями: находить недоступные расстояния, высоты и размеры на чертежах. В этой теме важны пропорции, углы и умение точно сравнивать элементы фигур.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подобных треугольников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треугольников совпадают соответствующие углы. Это означает, что форма фигуры сохраняется, даже если одна из них больше или меньше другой.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подобных треугольников изменяются в одном и том же отношении. Поэтому можно сравнивать длины сторон через пропорции и находить неизвестные значения.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соответствующих сторон называют коэффициентом подобия. Он показывает, во сколько раз один треугольник увеличен или уменьшен по сравнению с другим.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подобия: по двум углам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два угла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угла одного треугольника равны двум углам другого, можно сразу сделать вывод о подобии. Этого достаточно, чтобы установить совпадение формы.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угол тоже совпадает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угол автоматически будет равен, потому что сумма углов любого треугольника равна 180°. Поэтому проверять все три угла не обязательно.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чертежах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особенно полезен, когда на рисунке известны только углы. Он помогает быстро распознавать подобные треугольники без вычисления длин сторон.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подобия: по двум сторонам и углу между ними
</a:t>
            </a:r>
            <a:endParaRPr lang="en-US" sz="1721" dirty="0"/>
          </a:p>
        </p:txBody>
      </p:sp>
      <p:sp>
        <p:nvSpPr>
          <p:cNvPr id="10" name="Text 2"/>
          <p:cNvSpPr txBox="1"/>
          <p:nvPr/>
        </p:nvSpPr>
        <p:spPr>
          <a:xfrm>
            <a:off x="5382550" y="15948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убедиться, что две стороны одного треугольника пропорциональны двум сторонам другого. Сравнивать следует именно соответствующие стороны.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2550" y="25246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угол между ними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равенство углов, заключённых между этими сторонами. Если этот угол совпадает, данные относятся к одному и тому же положению сторон.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82550" y="34483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признак часто используют в задачах с измерениями и чертежами. Он помогает доказать подобие даже тогда, когда известна только часть данных.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9347" y="851050"/>
            <a:ext cx="2911256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подобия: по трём сторонам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всех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три стороны одного треугольника пропорциональны трём сторонам другого, треугольники подобны. Для этого не нужно заранее сравнивать углы.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только с длинами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удобен, когда известны лишь длины сторон или измерения сняты с рисунка. Тогда можно проверить подобие, не обращаясь к угловым данным.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для 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трём сторонам часто ускоряет решение, если нужно быстро установить связь между фигурами. Он особенно удобен при большом количестве числовых данных.
</a:t>
            </a:r>
            <a:endParaRPr lang="en-US" sz="13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парах отношение длин одинаково, поэтому треугольники изменяются в одном масштабе.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коэффициент для всех сторон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 сторон подтверждает коэффициент подобия k = 2 и одинаковое увеличение каждой стороны.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заданных соотношений сторон.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3" y="858375"/>
            <a:ext cx="3905344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и его смысл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показывает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один треугольник больше или меньше другого. Это основное число, по которому сравнивают похожие фигуры.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 уменьшение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2, стороны становятся вдвое длиннее. Если k = 0,5, стороны уменьшаются вдвое. Направление изменения зависит от выбора исходного треугольника.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Периметры подобных треугольников изменяются так же, как и стороны, то есть относятся как k. Поэтому их можно находить через ту же пропорцию.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растут быстрее, чем стороны: они относятся как k². Если стороны увеличились в 2 раза, площадь станет в 4 раза больше.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и что меняется у подобных треугольников
</a:t>
            </a:r>
            <a:endParaRPr lang="en-US" sz="2219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подобных треугольников из школьной геометрии.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элементов подобных треугольников.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сохраняет форму, но изменяет размер: углы не меняются, а длины и площадь подчиняются разным правилам.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на картах, планах и чертежах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и планах реальные объекты показывают уменьшенно. Масштаб 1:100 означает, что 1 см на чертеже соответствует 100 см в действительности.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размеров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помогают переводить размеры между моделью и реальным объектом. Достаточно знать коэффициент масштабирования, чтобы найти нужную длину.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используют в архитектуре, навигации и черчении. Он позволяет работать с большими объектами, не измеряя их напрямую.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подобия треугольников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позволяет шаг за шагом сверить углы, стороны и обозначения, а затем найти коэффициент подобия и неизвестные элементы.
</a:t>
            </a:r>
            <a:endParaRPr lang="en-US" sz="9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с помощью пропорций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соответствия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какие вершины и стороны соответствуют друг другу. Без этого пропорция будет составлена неверно, даже если сами числа взяты правильно из чертежа.
</a:t>
            </a:r>
            <a:endParaRPr lang="en-US" sz="1326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равенство отношений только для соответствующих сторон, например 3:6 = 4:x. Затем решите пропорцию и проверьте, согласуется ли ответ с рисунком и масштабом.
</a:t>
            </a:r>
            <a:endParaRPr lang="en-US" sz="1351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убедитесь, что найденная длина подходит по смыслу задачи. Если значение кажется слишком большим или маленьким, ещё раз проверьте порядок сторон и вершин.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зависит от квадрата коэффициента подобия, поэтому даже небольшое увеличение сторон даёт заметный рост фигуры.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площадь при увеличении коэффициента подобия
</a:t>
            </a:r>
            <a:endParaRPr lang="en-US" sz="217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k площадь растёт быстрее длины сторон: в 2 раза по сторонам — в 4 раза по площади, в 3 раза — в 9.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«Подобные треугольники»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высоту предметов и недоступные расстояния
</a:t>
            </a:r>
            <a:endParaRPr lang="en-US" sz="1925" dirty="0"/>
          </a:p>
        </p:txBody>
      </p:sp>
      <p:sp>
        <p:nvSpPr>
          <p:cNvPr id="9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измерить длину тени дерева и тень известного предмета, можно составить пропорцию из подобных треугольников и вычислить высоту без подъёма на объект.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зеркалом лучи отражения образуют подобные треугольники. Достаточно измерить расстояния до зеркала и до наблюдателя, чтобы найти высоту предмета.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измерить нельзя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особенно полезно там, где прямой доступ невозможен: для башен, столбов, скал и других объектов. В таких случаях измеряют только удобные отрезки на земле.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подобием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неверно сопоставить вершины треугольников. Тогда стороны в пропорции оказываются не соответствующими, и даже правильные вычисления приводят к ошибочному ответу.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те 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сравнивать только соответствующие стороны, а не любые удобные. Если перепутать порядок чисел в отношении, коэффициент подобия получится неверным и нарушит все дальнейшие расчёты.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площадей нельзя использовать коэффициент подобия как для длин. Площадь меняется по правилу k², поэтому при k = 3 она возрастает в 9 раз.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углы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решения полезно ещё раз сверить равные углы и запись соответствующих вершин. Эта короткая проверка помогает заметить ошибку до того, как она перейдёт в ответ.
</a:t>
            </a:r>
            <a:endParaRPr lang="en-US" sz="13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из этих случаев важны точность измерений и умение работать с масштабом, а не только с самим рисунком.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подобие треугольников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объединяет практические задачи, где нужно переносить размеры между моделью, схемой и реальным объектом без потери формы.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 теме «Подобные треугольники»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94" y="916325"/>
            <a:ext cx="2745463" cy="216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Фалес заметил, что тень может стать удобной мерой высоты. Если солнечные лучи падают под одним и тем же углом, то два объекта и их тени образуют подобные треугольники. Так можно сравнить известную и неизвестную высоту без прямого измерения.
</a:t>
            </a:r>
            <a:endParaRPr lang="en-US" sz="99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 берегом и тенью
</a:t>
            </a:r>
            <a:endParaRPr lang="en-US" sz="1581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таких измерений зависит от одновременного наблюдения: тени меняются вместе с положением Солнца. Поэтому сначала измеряют длину тени предмета известной высоты, а затем — тень объекта, который нужно определить. Из пропорции получают искомую величину.
</a:t>
            </a:r>
            <a:endParaRPr lang="en-US" sz="922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помогает один момент времени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Принцип, известный ещё древним грекам, сохранился в школьных задачах и практических расчётах. Он показывает, что подобие треугольников — не только абстрактное правило, но и удобный способ измерять то, к чему нельзя подойти вплотную.
</a:t>
            </a:r>
            <a:endParaRPr lang="en-US" sz="977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метод работает и сегодня
</a:t>
            </a:r>
            <a:endParaRPr lang="en-US" sz="1261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и измерение высот по тени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быстрого повторения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темы «Подобные треугольники»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соотношения удобно держать перед глазами: они сразу подсказывают, как связаны стороны, периметры, площади и углы подобных треугольников.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коэффициент k, остальные величины находятся быстро: стороны и периметры — через k, площади — через k², углы не меняются.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факты, которые нужно запомнить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треугольников остаются те же углы, а стороны лишь изменяются по одному и тому же коэффициенту. Поэтому фигуры выглядят одинаково, но могут быть разного размера.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сохраняется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k показывает, во сколько раз один треугольник больше другого. Если k = 1, треугольники равны; если k больше 1 или меньше 1, меняется масштаб.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можно доказать по двум углам, по двум сторонам и углу между ними, а также по трём сторонам. Каждый признак удобен в своих типах задач.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меняются в k раз, а площади — в k² раз. Поэтому при увеличении сторон вдвое площадь возрастает в четыре раза, а не в два.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растут быстрее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 помогает видеть общий закон в разных размерах
</a:t>
            </a:r>
            <a:endParaRPr lang="en-US" sz="2473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объединяет углы, пропорции и масштаб: зная коэффициент подобия, можно находить стороны, площади, высоты и расстояния, а также уверенно решать практические задачи.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2026-05-29T05:06:52Z</dcterms:created>
  <dcterms:modified xsi:type="dcterms:W3CDTF">2026-05-29T05:06:52Z</dcterms:modified>
</cp:coreProperties>
</file>