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районы Восточной Сибири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сочетает тайгу, лесотундру, тундру, горы и крупные реки — в суровых условиях.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занимает около 7,2 млн км². В неё входят Красноярский край, Якутия, Иркутская и Бурятия, Забайкалье и Тыва. Простирается от Енисея до районов у Тихоокеанского водораздела; крупные реки — Енисей, Лена, Ангара.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Восточной Сибири и ключевые ориентиры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главный природный фактор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Восточной Сибири резко континентальный: зимы очень холодные и долгие, а лето короткое. Тепло успевает прогреть лишь небольшую часть поверхности.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получают мало осадков, особенно там, где территория далеко от океана. Это отражается на влажности воздуха и на количестве воды в почвах.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во многих местах бывает ниже −30 °C, а в котловинах — ещё холоднее. Такие температуры влияют на почвы, растительность, животных и расселение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главный природный район Восточной Сибири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«Хвойный лабиринт» из лиственницы и кедра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региона занимает тайга. Здесь встречаются лиственница, сосна, ель, кедр и пихта. Под деревьями часто растут мхи и лишайники, а местами тянутся лесные болота — прохладные и влажные.
</a:t>
            </a:r>
            <a:endParaRPr lang="en-US" sz="1938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тайги: от соболя до глухаря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поддерживает богатую фауну. Встречаются соболь, бурый медведь, лось, белка, росомаха и глухарь. Для многих животных хвойные леса — укрытие и источник пищи круглый год.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показывает: лесные ландшафты преобладают, а безлесные территории занимают меньшую часть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территории приходится на таёжные природные районы, значит, именно тайга сильнее всего задаёт «лицо» Восточной Сибири.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распределения природных районов по территории региона (точные проценты в разных источниках могут различаться).
</a:t>
            </a:r>
            <a:endParaRPr lang="en-US" sz="72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природных зон Восточной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низкорослые деревья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северу от тайги деревья становятся редкими и низкими. Лесотундра выглядит «переходной»: растительность рассредоточена, а сильнее проявляются ветер и холод.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 в тундре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севернее начинается тундра, где доминируют мхи и лишайники. Часто растут карликовая берёза и ива, а почва остаётся очень тонкой и «холодной».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вегетационный период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лесотундры и тундры характерны бедные, иногда переувлажнённые почвы и короткое лето. Растения успевают развиваться быстро и экономно расходуют силы.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приспособленные к холоду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встречаются северный олень, песец, белая сова и лемминг. Эти виды приспособлены к снегу, ветрам и суровым условиям длительной зимы.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Лесотундра и северная тундра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и её влияние на природу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покрывает огромные площади Восточной Сибири и залегает на разной глубине — от нескольких десятков сантиметров до сотен метров. Из-за неё земля долго «не оттаивает» летом.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меняет ландшафты: усиливает заболачивание, влияет на образование озёр и трещин в почве. Также она затрудняет строительство зданий, дорог и трубопроводов.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44500"/>
            <a:ext cx="7101300" cy="2569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природных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тундра и горные области отличаются растительностью, почвами и условиями жизни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север и чем выше в горы, тем суровее климат и тем меньше становится разнообразие растительности.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по природным зонам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есть Саяны, Байкальские горы, Алданское нагорье и Становой хребет. Эти территории особенно наглядно показывают смену природных условий в горах.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подножий чаще располагаются леса, выше — горная тайга. Ещё дальше деревья редеют, появляются редколесья и переходы к более холодным поясам.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растительность сменяется горной тундрой и каменистыми участками. На таких высотах растениям и животным приходится справляться с ветром, холодом и коротким тёплым периодом.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высоты температура понижается. Поэтому условия для жизни постепенно становятся строже, и природные «ступени» хорошо различимы.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Восточной Сибири и высотная поясность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с юга на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смены природных районов в Восточной Сибири по широте.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Байкал: это самое глубокое озеро мира и крупнейший природный запас пресной воды. Его климатические и экологические особенности отражаются на жизни людей и природе вокруг.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Лена, Ангара и притоки формируют широкие долины, поймы и заболоченные участки. Там, где дорог мало, именно вода помогает перевозить грузы и людей на большие расстояния.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важны для хозяйства: они дают воду, питают водохранилища и поддерживают работу предприятий. Долины рек влияют на распределение селений и на выбор мест для строительства.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Восточной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на диаграмме показывают, что ключевые препятствия связаны не только с климатом, но и с инженерными решениями, которые нужны для вечной мерзлоты и зимней логистики.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— совместное влияние сильного холода и мерзлоты: оно сильнее всего усложняет строительство, прокладку коммуникаций и устойчивость инфраструктуры.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качественных факторов (экспертная оценка, без единого официального статистического ряда), 2026
</a:t>
            </a:r>
            <a:endParaRPr lang="en-US" sz="92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районы трудно осваивать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Восточной Сибири: образы разных природных зон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в хвойной тишине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сумерках таёжного леса соболь легко улавливает движение среди стволов и бурелома. Его мех ценят издавна именно за густоту и мягкость. Для иллюстрации это сильный контраст: тёмные хвойные силуэты и тонкая, быстрая фигура зверька между ветвями.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и песец на скупом 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открытой, но жизнь здесь держится на тонких закономерностях: короткое лето и длинная зима. Северный олень передвигается по снегу уверенно, а песец приспособлен к морозам плотной шубой. Для картинки хорошо подходит сочетание белого рельефа и холодной пастельной палитры неба.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рек и озёр: таймень, осётр и ленок
</a:t>
            </a:r>
            <a:pPr algn="l" indent="0" marL="0">
              <a:lnSpc>
                <a:spcPct val="100000"/>
              </a:lnSpc>
              <a:buNone/>
            </a:pPr>
            <a:r>
              <a:rPr lang="en-US" sz="7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речной глубине и устьях течений обитают виды, связанные с разными условиями воды. Таймень тяготеет к быстрым участкам и течению, а осётр и ленок встречаются в водоёмах, где сохраняются подходящие для жизни среды. Иллюстрация может показать реку как «дорогу» для разных поколений рыб.
</a:t>
            </a:r>
            <a:endParaRPr lang="en-US" sz="11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 природных районов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распространены подзолистые почвы: питательные вещества вымываются, а восстановление растительного слоя идёт медленно из‑за холода и короткого лета.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и переувлажнённые почвы с мерзлотой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северу почвы становятся тоньше, чаще переувлажняются и нередко остаются скованными вечной мерзлотой, из-за чего растениям сложнее укореняться.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«плодородных» участков на юге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южных районах встречаются более плодородные почвы — чернозёмные и каштановые участки. Здесь тепла и влаги обычно больше, чем на крайнем севере.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короткого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Восточной Сибири приспособлена к короткому лету, холодной зиме, ветрам и недостатку тепла: многие виды растут быстро, а часть жизненных процессов переживает холод.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530995"/>
            <a:ext cx="6463500" cy="292758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переживают зиму и холод: одни экономят тепло, другие уменьшают потери влаги и защищаются от мороза.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вывод: в Восточной Сибири выживают виды, которые умеют сохранять тепло и экономить влагу, а также защищаться от ветра и морозов.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адаптациям растений и животных к холодному климату (общие биологические факты).
</a:t>
            </a:r>
            <a:endParaRPr lang="en-US" sz="83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 животных к суровому климату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распределены неравномерно, поэтому добыча часто тянется в труднодоступные районы. Нужны сложные маршруты и подготовка площадок для техники и людей.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известна крупными месторождениями угля, золота, алмазов, железных и медно‑никелевых руд. Это формирует основу для промышленности региона.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«земных» ресурсов, важны лесные богатства и водная энергия. Реки дают возможность создавать гидроэнергетику и обеспечивать водой хозяйственные объекты.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богатств и суровых условий делает транспорт решающим фактором. Без развитой промышленной инфраструктуры освоение месторождений становится медленнее и дороже.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природные богатства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сезоны опасность меняется: весной и осенью сильнее ощущается влияние воды, а зимой — условия для транспорта и работы на открытом воздухе.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сезонность и связь рисков с природной зоной: в тайге летом особенно актуальны пожары, а зимой почти везде — экстремальный холод.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справочных описаний природных опасностей региона (качественные ориентиры, 2026).
</a:t>
            </a:r>
            <a:endParaRPr lang="en-US" sz="96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Восточной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охраняются Байкал и территории с заповедниками и национальными парками. Там сохраняются кедровники, места обитания соболя, снежного барана и многих редких птиц.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природе — вырубки лесов, пожары, загрязнение рек и неосторожное использование ресурсов. Поэтому важны контроль нагрузок и бережные правила природопользования.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зоны с чистой водой, старовозрастными лесами и уникальными ландшафтами. Они поддерживают устойчивость экосистем и помогают сохранять редкие виды животных и растений.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Восточной Сибири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задаёт условия жизни в Восточной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связей: климат и вечная мерзлота → природные районы → хозяйство и расселение → транспорт и охрана природы.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природных районах Восточной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— регион сильных природных контрастов: от южных лесов и степных участков до северной тундры и высоких гор. Холод, вечная мерзлота, расстояния и ресурсы взаимосвязаны.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2026-05-11T20:48:13Z</dcterms:created>
  <dcterms:modified xsi:type="dcterms:W3CDTF">2026-05-11T20:48:13Z</dcterms:modified>
</cp:coreProperties>
</file>