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М. Пришвин и рассказ «Последние цветы»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тихой красоте природы, которую особенно видно на пороге осени.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Пришвин писал о лесах, полях, птицах и цветах так, будто сам разговаривал с ними. Его короткие и точные рассказы помогают увидеть природу живой, близкой и немного волшебной.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Пришвин: писатель, который слушал природу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подсказывает название рассказа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«последние»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сразу говорит: цветение подходит к концу, а лето уже уходит.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напоминают, что красота может оставаться даже в холодное и тихое время.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настраивает на позднюю осень, спокойствие и прощание с летом без спешки.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рассказе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стебли и редкие цветы особенно заметны на фоне сада или поля. Такие детали делают осенний пейзаж нежным и очень живым.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Пришвина не шумная и не яркая. В тексте чувствуется прохлада, жёлтая трава и спокойные краски, от которых становится немного задумчиво.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не только наблюдение, но и чувство. Цветы будто держатся из последних сил, однако всё равно остаются красивыми и светлыми.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внимательно смотрит на цветы и замечает их цвет, форму и место, где они растут. Даже маленькая подробность у него становится важной.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видит, как вокруг всё меняется к осени: становится тише, прохладнее и пустыннее. На этом фоне цветы выглядят особенно заметными.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автор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природу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простая и важная мысль: если беречь растения, мир вокруг будет красивее и добрее.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каждого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смотреть на растения бережно и не рвать их без нужды. Тогда природа дольше радует глаз.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внимание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цветы легко повредить, поэтому к ним нужно относиться осторожно. Их красота не громкая, но очень нежная.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красота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рассказа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и чувств, которые возникают у читателя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звучит спокойно и мягко. В нём нет суеты, поэтому читатель как будто сам идёт по тихому осеннему саду и слушает тишину.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лёгкой грустью появляется светлое чувство. Уходящее лето не печалит слишком сильно, потому что рядом остаётся красота природы.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заметить радость в маленьком. Даже один цветок может подарить хорошее настроение, если смотреть на него внимательно.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цветы напоминают маленьких смелых героев. Они стоят среди холодной осени и будто говорят: красота не уходит сразу, даже когда лето уже на пороге.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образа подходят яркие лепестки на фоне жёлтой травы и тёмной земли. Контраст делает цветы особенно заметными и подчёркивает их нежность и стойкость.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последних цветов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детали, которые важны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особенно заметны слова, связанные с осенью, тишиной и увяданием. Они помогают почувствовать, что время цветения подходит к концу.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точно подбирает детали: не просто цветы, а последние, редкие, почти прощальные. От этого картина становится более выразительной.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краски и едва заметные изменения природы создают особое настроение. Читатель видит не только картинку, но и её тихий смысл.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маленькая подробность у Пришвина работает на общий образ. Именно поэтому рассказ кажется простым, но очень глубоким и живым.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173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интересен детям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и короткий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легко читать, потому что он небольшой и написан простыми словами. Сюжет не запутывает, а сразу помогает увидеть тихую красоту осени и услышать голос внимательного автора.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смотреть по сторонам внимательнее: во дворе, в парке, у дороги. Оказывается, даже самый обычный цветок может стать настоящим открытием, если его заметить вовремя.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50900" y="3281400"/>
            <a:ext cx="777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Маленькая, но важная красота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07365" y="3802400"/>
            <a:ext cx="83235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хорошо понимают мысль о последнем цветке: он маленький, но смелый. Такой образ учит радоваться простым вещам и беречь то, что кажется хрупким и незаметным.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напоминает, что красота не исчезает вместе с летом. Она меняет одежду: вместо ярких летних красок появляются тихие осенние оттенки, но чудо природы остаётся рядом.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учит смотреть на мир бережно и внимательно. Если не спешить, можно заметить, как даже поздний цветок хранит свою красоту и словно говорит: «Я ещё здесь».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 проста: природу нужно любить, не ломать и не проходить мимо. Тогда осень становится не грустной, а доброй и по-своему красивой.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хотел сказать Пришвин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осень в рассказе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лето ещё не ушло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текста ощущается тепло, свет и полнота цветения. Кажется, что природа ещё не спешит прощаться. Эта часть помогает увидеть лето как время силы, яркости и щедрых красок.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тихая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всё вокруг становится спокойнее: воздух холоднее, краски мягче, цветов меньше. Осень в рассказе не шумная, а задумчивая, будто идёт по саду на цыпочках и не хочет никого тревожить.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этот рассказ выразительно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241650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Слова о цветах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последние цветы, немного замедлите темп. Важно выделить их красоту и хрупкость, словно читатель сам наклонился посмотреть на них поближе.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чтения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читайте медленно и спокойно, чтобы сразу передать тишину осеннего пейзажа. После описаний делайте короткие паузы — они помогают услышать настроение текста.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589200" y="28878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Конец 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лучше читать мягко и тепло, без громкости. Так звучит благодарность природе, а у слушателей остаётся светлое, спокойное чувство.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этот рассказ хорошо продолжает тему Пришвина о бережном отношении к миру. У него природа не фон, а настоящий герой, только очень тихий.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рассказах Пришвина природа всегда кажется живой: лес шепчет, трава блестит, птицы подают голоса. В «Последних цветах» он снова показывает это умение замечать чудо в обычном.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любит короткие, точные наблюдения. Он не просто описывает пейзаж, а будто приглашает читателя стать внимательным наблюдателем и самому увидеть красоту вокруг.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произведениями Пришвина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спокойный осенний пейзаж: жёлтая трава, тихий сад или лесная опушка. На таком фоне особенно заметны один-два ярких цветка, словно они стараются не потеряться.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если в рисунке будут мягкие оттенки, немного прохлады и много воздуха. Тогда сразу почувствуются хрупкость, тишина и красота последнего цветения без лишней суеты.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рисунок подходит к тексту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о главных образах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рассказе — это не просто время года, а тихий переход. Она помогает почувствовать, как лето уходит медленно и спокойно, не хлопая дверью.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цветок особенно важен: он маленький, но очень заметный. В нём есть и нежность, и смелость, поэтому он легко запоминается читателю.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тексте нужна не для скуки, а для внимания. В спокойствии легче увидеть детали, которые обычно прячутся от торопливого взгляда.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 автора объединяет всё вместе. Именно он превращает обычную осеннюю картину в рассказ о красоте, которую нельзя не заметить.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в рассказе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осенней картины к тихому восхищению природой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последние цветы кажутся такими красивыми? Возможно, потому что они появляются в конце сезона и особенно заметны на фоне холодной осени, словно маленький привет уходящего лета.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 рассказе — грусть или радость? Здесь есть и то и другое: грусть от прощания, но ещё больше радости от того, что красота всё равно остаётся.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помогают увидеть осень? Это холодный воздух, тихие краски, редкие цветы и спокойное настроение. Такие подробности учат читать внимательно и замечать главное.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после чтения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рассказа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«Последние цветы» учат смотреть на природу внимательно и бережно. Пришвин показывает, что даже в конце лета мир остаётся красивым, если уметь это заметить.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2026-05-24T06:52:53Z</dcterms:created>
  <dcterms:modified xsi:type="dcterms:W3CDTF">2026-05-24T06:52:53Z</dcterms:modified>
</cp:coreProperties>
</file>