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Мориц. «Трудолюбивая старушка»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стихотворение о труде, порядке и улыбке без насмешки.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Знакомьтесь: Юнна Мориц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— поэтесса, чьи стихи легко узнаются по ритму, точным словам и живым, добрым образам. Она писала и для детей, и для взрослых, умея соединять простоту, игру и теплое отношение к человеку.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название стихотворения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«трудолюбивая» сразу называет главное качество героини: она любит дело, не ленится и всё время занята полезными хлопотами.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«старушка» звучит мягко и ласково. Оно создаёт домашнее, тёплое настроение и не делает образ грубым или строгим.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названии видно: перед нами маленькая, бодрая хозяйка, у которой любое дело спорится легко и быстро.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предстает старушка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Бодрая хозяйка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Старушка в стихотворении не выглядит уставшей или печальной. Она похожа на человека, который умеет быстро браться за дело и не теряет бодрости. В её движениях чувствуется живость, а в образе — доброта и домашний уют.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 трогательная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героиню так, что мы улыбаемся, но не смеёмся над ней. В её повседневной суете есть что-то очень тёплое и милое. Даже простые домашние дела рядом с ней кажутся весёлыми и оживлёнными.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в стихотворении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постоянно занята тем, что наводит уют и следит за чистотой. Такие дела знакомы каждому ребёнку, поэтому образ старушки легко понять и представить.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не только большие дела, но и мелкие хозяйственные заботы. Именно они показывают аккуратность, бережливость и привычку доводить начатое до конца.
</a:t>
            </a:r>
            <a:endParaRPr lang="en-US" sz="895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бытовые хлопоты автор показывает, как устроен домашний день. Простые действия раскрывают характер лучше любых длинных объяснений и нравоучений.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вызывает улыбку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впечатление возникает потому, что старушка показана очень быстрой и деловитой. Кажется, будто она успевает всё сразу и совсем не знает усталости.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создают неожиданные детали и живое движение. Обычные домашние дела в стихотворении выглядят так, будто это маленькое весёлое приключение.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здесь добрый и ласковый. Автор не высмеивает героиню, а с теплом показывает её старание, поэтому читатель улыбается с уважением.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автор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заметна аккуратность: героиня любит порядок и внимательно относится к дому. Это делает её образ собранным, ясным и очень понятным для читателя.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видно терпение. Старушка не бросает начатое и спокойно делает всё, что нужно, даже если дел много и они совсем простые.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 ней чувствуется настойчивость. Она не откладывает работу на потом, а берётся за неё сразу, поэтому вызывает симпатию и уважение.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 хозяйственность: героиня умеет заботиться о вещах, доме и повседневных мелочах. В этом проявляется её опыт и привычка к делу.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впечатление от героини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читательского восприятия: от названия к доброму уважению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простой и ясный, поэтому его легко читать и понимать младшим школьникам. Короткие слова делают текст лёгким, а смысл — сразу заметным.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много точных бытовых деталей. Они помогают увидеть знакомую домашнюю обстановку и почувствовать, что героиня живёт рядом, а не где-то в сказке.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очень живые. Каждая подробность работает на характер старушки и помогает представить её движение, занятность и добрый нрав.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речи текст звучит естественно и тепло. Он легко запоминается и оставляет ощущение домашнего уюта.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04838"/>
            <a:ext cx="398700" cy="354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строки звучными и приятными на слух. Текст хочется читать вслух, потому что он напоминает весёлую песенку с чётким ритмом.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передаёт быстроту героини и её постоянную занятость. Читатель словно видит, как старушка всё время что-то делает и ни минуты не стоит на месте.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учить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строки помогают запомнить стихотворение. Поэтому оно удобно для чтения хором, выразительного чтения и заучивания наизусть во втором классе.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 без обиды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стихотворении рождается не из насмешки над героиней, а из её удивительной ловкости: старушка всё время в движении, будто у неё ни минуты лишней.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домашнюю суету с теплом и мягкой улыбкой. Поэтому читатель видит не забавный «недостаток», а живую, старательную и очень энергичную хозяйку.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юмор не ранит, а радует. Он помогает полюбить героиню ещё больше: за её труд, живость характера и умение превращать обычные дела в весёлое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 поэтесса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не редкие подвиги, а повседневный труд: порядок, забота и внимательность к вещам, которые делают дом удобным и тёплым.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Старательность без лености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показывает, что ценность есть в каждом полезном действии, если человек делает его честно, аккуратно и без постоянного откладывания на потом.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Уют, созданный трудом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маленьких дел складывается большая польза: именно они делают жизнь семьи спокойной, чистой и по-настоящему доброй.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ребёнка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знакомые ситуации: убрать игрушки, помочь взрослым, следить за порядком в комнате. Всё это связано с привычной жизнью дома и семьи.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даже простое дело важно, если выполнять его внимательно. Для ребёнка это понятный урок ответственности, а не скучное назидание.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становится примером того, как труд и аккуратность помогают каждому чувствовать себя нужным. Поэтому текст близок младшим школьникам и хорошо запоминается.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 светлое и уютное. В нём чувствуется тепло домашнего мира, где всё движется, живёт и складывается в добрую, немного смешную картину.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звучание строк и образ бодрой хозяйки создают радостное впечатление. Читателю хочется улыбнуться и представить тёплую комнату с привычными домашними вещами.
</a:t>
            </a:r>
            <a:endParaRPr lang="en-US" sz="96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связана с трудолюбием: автор показывает обычную хозяйку, для которой работа по дому становится естественной частью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состоит в том, что полезный труд делает человека достойным уважения, а дом — уютным и живым.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красоту в повседневной работе и понимать, что добрый труд приносит радость всем.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Юнна Мориц подчёркивает ценность простых дел: именно они помогают заботиться о близких и сохранять порядок вокруг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смысл стихотворения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восприятия текста: от названия к образу героини, от действий к юмору и затем к уважению к труду.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запоминается сама старушка — бодрая, деятельная и очень живая. Её образ сразу вызывает симпатию и делает стихотворение ярким.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остаются в памяти звонкий ритм и короткие, точные слова. Они помогают легко читать стихотворение вслух и быстро запомнить его.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запоминается добрый взгляд автора на обычную жизнь. Даже простые бытовые дела здесь выглядят весело, тепло и по-настоящему значимо.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второклассникам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простые слова и ясные действия, поэтому детям легко следить за сюжетом, читать строки вслух и понимать, что происходит.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комнате, домашние хлопоты и помощь взрослым — это близкие школьникам ситуации. Они узнают в стихотворении свой повседневный опыт.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мягко напоминает, что нужно помогать дома, замечать труд других людей и относиться к полезным делам с уважением и вниманием.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ведёт к одной ясной идее: маленькие полезные дела делают жизнь светлее, уютнее и радостнее для всех.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Ю. Мориц «Трудолюбивая старушка»
</a:t>
            </a:r>
            <a:endParaRPr lang="en-US" sz="66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объединяет труд, заботу и доброту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тёплый стих о труде и доброте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«Трудолюбивая старушка» учит замечать красоту повседневного труда. В добром и весёлом стихотворении Юнна Мориц показывает, что забота, порядок и улыбка делают дом по-настоящему тёплым.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2026-05-24T07:33:51Z</dcterms:created>
  <dcterms:modified xsi:type="dcterms:W3CDTF">2026-05-24T07:33:51Z</dcterms:modified>
</cp:coreProperties>
</file>