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родной природы в литературе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в литературе сохраняет память, красоту и настроение — в пейзажах и образах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так часто звучит в книгах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литературе — не только фон. Она помогает передать настроение героя и автора. В школьной программе встречаются тексты о лесе, поле, реке, небе, снегопаде, весне и осени, особенно у Тютчева, Фета, Есенина, Пришвина и Паустовского.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пейзаж в литературе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пейзаж — это описание природы в стихотворении, рассказе или сказке. В нём появляются небо, деревья, река, поле, снег, дождь, ветер, солнце и другие детали.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задаёт место и время действия. По тому, какой день, погода и окружающие растения, мы понимаем, где происходит событие и какое настроение в мире вокруг.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пейзаж автор передаёт чувства: спокойствие, радость, грусть, ожидание, восторг. Нередко природа говорит о внутреннем состоянии героя без прямых объяснений.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как символ родной земли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«Белая берёза» и зимнее свечение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стихах Есенина выглядит живой: белый ствол будто светится на фоне снега. Тихий зимний вечер, иней и снежная чистота создают ощущение уюта и ясности. Природа здесь не просто нарисована — она чувствуется.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иней и берёзовый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появляется характер: оно узнаваемо и «смотрится» как часть родного края. Когда описывают берёзу зимой, чаще всего важны белизна и спокойствие пейзажа, тонкие детали света и тишины. Так образ помогает читателю представить знакомую картину.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произведениях о природе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чаще всего выделяют сезонные признаки: весеннее пробуждение, летнюю ширь, осеннюю задумчивость и зимний покой.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сезонов работает как «язык» настроений: один и тот же герой в разную пору воспринимается иначе из‑за погоды и света.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школьный материал и общие наблюдения по школьной программе; точные частоты в конкретных подборках не фиксируются.
</a:t>
            </a:r>
            <a:endParaRPr lang="en-US" sz="6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стихах и рассказах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литературе — время обновления. Таяние снега, первые ручьи, проталины и мокрая земля часто идут вместе с ярким небом и возвращением птиц.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картины обычно звучат «звонче»: в них много движения, света и свежего воздуха. Автор словно показывает, как природа меняется на глазах.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Ф. И. Тютчева в «Весенней грозе» природа оживает: гроза становится знаком силы и пробуждения. Звуки и ритм стихотворения передают энергию происходящего.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вместе с весной ощущает надежду: даже если ещё прохладно, в пейзаже уже слышится будущее тепло и жизнь.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простор, свет и движение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пейзажи часто строятся на ощущении широты: зелёные луга, цветущие растения, высокий лес, тёплый воздух и длинный день. Лето в книгах нередко связано со свободой и радостью.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природе внимание привлекают «живые» детали: запах травы, шорох листьев, солнечные блики на воде, пение птиц. Так лето становится не только картинкой, но и впечатлением.
</a:t>
            </a:r>
            <a:endParaRPr lang="en-US" sz="9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88425"/>
            <a:ext cx="252900" cy="22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литературе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часто изображают торжественной: золотые листья, контраст тёплых и холодных тонов. В таких описаниях есть красота увядания, но без полной печали.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ветер и туман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осени характерны холодный ветер и туман. Они создают мягкую, немного скрытую картину мира: кажется, что мысли становятся тише и глубже.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серое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серое небо делают осень более спокойной и задумчивой. Погода будто помогает человеку замедлиться и прислушаться к тому, что происходит внутри.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Пустеющие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Пустеющие дороги в текстах подчёркивают чувство перемены. Осень тогда звучит и как прощание, и как спокойное ожидание следующего шага природы 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образ тишины и чистоты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тишина зимнего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в литературе строится на белом снеге, морозном воздухе, синеватых тенях, искристом инеe и дымке над крышами. Он часто воспринимается как время покоя и волшебства.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характер зимы: суровость 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С. А. Есенина «Поёт зима — аукает» природа показана и суровой, и живой. Зимний голос «аукает», а значит, даже в холоде есть движение и отклик.
</a:t>
            </a:r>
            <a:endParaRPr lang="en-US" sz="9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Авторы, которые писали о родной природе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имена и направления их «природных» тем: от весеннего движения до лесных наблюдений.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показывает: тема родной природы объединяет поэзию и прозу и раскрывается через разные «углы зрения» авторов.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хрестоматия по литературе.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Ф. И. Тютчева природа не статична: она меняется, звучит и откликается на чувства. В его пейзажах особенно заметны мотивы ветра, неба, туч, грозы и весеннего пробуждения.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школьной хрестоматии по литературе (мотивы в лирике Ф. И. Тютчева).
</a:t>
            </a:r>
            <a:endParaRPr lang="en-US" sz="669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природных мотивов создают в поэзии Тютчева ощущение движения и «разговора» с человеком.
</a:t>
            </a:r>
            <a:endParaRPr lang="en-US" sz="2313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главный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Фета свет воспринимается почти как живое вещество: он меняет всё вокруг — и снег, и воздух, и тишину. Читатель видит, как утреннее или вечернее освещение делает картину мягкой и внимательной. От этого настроение становится спокойным и ясным.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лёгкое 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природа часто изображена в полутоне: не громко, а тонко. Кажется, что воздух лишь слегка шевелит тени и отражения, а небо дышит ровно. Такая музыкальность деталей помогает почувствовать не только видимый мир, но и внутреннюю сосредоточенность автора.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подборка мини-образов природы и состояния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литературный пейзаж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процесса: наблюдение и работа с выразительными средствами.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природу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уточняют признак и делают картину «видимой»: серебристый снег, тёплый ветер, тихая река. Благодаря таким словам читатель быстрее замечает настроение пейзажа и его характер.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создают узнаваемый образ, помогая увидеть то, что трудно описать прямо: снег словно пушистое одеяло. Сравнение работает как мост от детали к ощущению.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Олицетворения наделяют природу действиями и чувствами: ветер поёт, зима злится, весна приходит. Так текст становится ближе человеку и помогает понять скрытый смысл картины.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чаще всего встречаются в текстах о природе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«узнаваемых» образов, которые обычно легко вспомнить в описаниях родной природы и которые часто помогают выстроить место действия.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выбирает детали из этого набора и добавляет точность, текст становится живее: читатель быстрее представляет картину и легче угадывает настроение.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ориентир по распространённости мотивов в школьных заданиях и чтении (точные статистические данные не приводятся).
</a:t>
            </a:r>
            <a:endParaRPr lang="en-US" sz="6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жизнь человека в литературе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природа часто связана с домом и деревней: садом, огородом, тропинкой у дома. По погоде и времени года видно, как живёт семья, чем занята повседневная жизнь.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Пейзажи встречаются рядом с дорогой, полем, рекой и лесом. Читатель понимает: труд и привычные занятия зависят от ветра, дождей и света, а человек чувствует смену сезонов очень конкретно.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описания природы не существуют отдельно. Они помогают автору показать быт, характер и нравственные ценности народа — ведь родные места в литературе становятся «фоном» и одновременно смыслом.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описании природы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картина может звучать по-разному. Яркое солнце и светлые краски обычно ведут к радости, а туман и дождь — к задумчивости. Важно, как автор выбирает слова и ритм фразы.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зимнего утра нередко передаёт спокойствие, а гроза — напряжение и силу. Пейзаж помогает понять состояние героя даже без прямых признаний: чувства «читаются» в небе, ветре и движении воздуха.
</a:t>
            </a:r>
            <a:endParaRPr lang="en-US" sz="9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простого описания к яркому художественному образу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пейзаж складывается постепенно: чем точнее детали и выразительнее слова, тем сильнее ощущается настроение. В школьных текстах это заметно в стихах о сезонах.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что «красота» текста рождается не случайно: наблюдение превращается в образ, а образ — в переживание читателя.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методики анализа текста; точные количественные данные не приводятся (отражён логический порядок этапов).
</a:t>
            </a:r>
            <a:endParaRPr lang="en-US" sz="6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родной природы в учебном чтении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рассказы о знакомых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природные образы помогают учиться замечать детали: лес, поле, реку, погоду. Такой материал подходит для пересказа, чтения по ролям и обсуждения настроения автора.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настроения пейзажа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тексте часто «подсказывает» чувства героя: радость, тревогу, спокойствие, ожидание. Обсуждая это, школьники учатся связывать слова автора с общим смыслом произведения.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и поиск «красивых»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отрывки, ученик учится находить эпитеты, сравнения и олицетворения. Это развивает наблюдательность и делает анализ текста более самостоятельным, а чтение — осмысленным.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и интерес к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детства, деревни и времён года расширяют словарь и помогают увидеть связь литературы с родной культурой. Через такие тексты легче запомнить новые слова и смысловые оттенки.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природа так важна в литературе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родной природы соединяют наблюдение, выразительный язык и человеческие чувства. Они помогают увидеть красоту знакомых мест, понять автора и почувствовать связь человека с родной землёй, домом и памятью.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2026-05-13T00:54:34Z</dcterms:created>
  <dcterms:modified xsi:type="dcterms:W3CDTF">2026-05-13T00:54:34Z</dcterms:modified>
</cp:coreProperties>
</file>