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художественного мироощущения Пришвина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природа, слово и нравственный выбор создают единый мир прозы Пришвина.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в литературе первой половины XX 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вошёл в литературу как мастер наблюдения, путешествия и тихого философского размышления о человеке и 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как источник художественного взгляда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Елецком уезде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от полей, леса и крестьянского уклада сформировали его чуткость к земле и живой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Риге и Лейпциге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расширило кругозор и укрепило интерес к культуре, точному наблюдению и словесной дисциплине.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экспедиции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Север, Сибирь, Дальний Восток и Поволжье дали богатый материал для встреч, маршрутов и природных описаний.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пути и постоянные заметки превратились в основу его узнаваемой художественной манеры.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равноправный герой прозы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без декораций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природа не служит простым фоном. Она влияет на события, задаёт настроение и раскрывает характер человека через собственную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снег и звери показаны как самостоятельные участники художественного мира. Благодаря этому описание становится не только зрительным, но и смысловым.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наблюдения и роль детали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подробность у него может передавать сразу и состояние природы, и внутренний тон человеческой жизни. Деталь работает как знак более общего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его проза выглядит простой лишь на первый взгляд. За внешней ясностью скрыта тонкая система наблюдения, в которой каждая мелочь имеет художественный вес.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замечает конкретные признаки мира: цвет мха, движение птицы, звук ветки, тень на снегу. Из такой детали рождается достоверность и доверие к изображению.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прозы Пришвина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Пришвина тесно связаны между собой и часто переходят одна в другую внутри одного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композиционный центр, а остальные темы раскрывают её нравственный и человеческий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М. М. Пришвина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0746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16495"/>
            <a:ext cx="658031" cy="5849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и эпос в одном художественном строе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этюд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сцена или впечатление переданы с предельной точностью и эмоциональной собранностью, словно мгновенный взгляд на мир.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повествование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наблюдения складываются в более крупную картину пути, сезона или человеческой судьбы, создавая ощущение цельности.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перспектива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эпизод у Пришвина выходит за пределы быта и заставляет задуматься о мере, ответственности и месте человека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752" y="1595710"/>
            <a:ext cx="4141124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Пришвина и их особенности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Пришвин сохраняет единый способ видеть мир: через наблюдение, движение и нравственный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формы у Пришвина взаимопроникают: сказка, очерк, автобиография и дневник служат одной художественной задаче.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М. М. Пришвина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Сказочность, не отрывающаяся от реальности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у Пришвина возникает из точного знания леса, животных и человеческого быта. Чудо в его прозе всегда опирается на наблюдаемую правду.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растения получают выразительность, близкую к человеческой, но не утрачивают природной естественности. Это делает образ убедительным и живым.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реального и условного помогает читать его тексты сразу на двух уровнях: как увлекательный рассказ и как размышление о мире.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проза понятна подростку, но не исчерпывается школьным пересказом. В ней остаётся пространство для серьёзного философского чтения.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пришвинский взгляд на мир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от наблюдения к нравственному смыслу в прозе М. М. Пришвина.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и странничества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дорога означает не только перемещение в пространстве, но и внутреннее становление: человек, идя по миру, лучше понимает собственное место в нём и учится внимательности.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Просёлок, тропа, переправа и лесной маршрут создают у него образ постоянного поиска. Даже краткая остановка в пути становится моментом наблюдения, раздумья и тихого открытия.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Пришвина: простота и поэтичность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Пришвин пишет ясно и разговорно, избегая лишней пышности, поэтому его фразы звучат естественно и убедительно даже при сложной внутренней глубине.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особенно точен в глаголах движения и в словах, связанных с природой; такая лексика создаёт ощущение живого присутствия и зримость каждого наблюдения.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Повторы, ритм и короткие фразы придают прозе музыкальность. Благодаря этому простое описание превращается в лирическое размышление о мире и человеке.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в мире Пришвина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состояния часто сосуществуют в одном эпизоде: спокойный пейзаж у него не исключает скрытого напряжения и повышенной чуткости к переменам.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светлые переживания, но тревога и хрупкость равновесия придают прозе психологическую глубину.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художественным текстам М. М. Пришвина;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системе природы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труд не противопоставлен природе: человек обрабатывает землю, помогает дому и тем самым включается в общий порядок живого мира, а не подчиняет его себе.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всматривание в лес, воду, след и звук показывает не праздное любопытство, а способность замечать жизнь без грубого вмешательства и преждевременных выводов.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возникает там, где человек действует резко, забывая о границе дозволенного. Пришвин подчёркивает: нравственная зрелость проявляется в бережности к слабому и незаметному.
</a:t>
            </a:r>
            <a:endParaRPr lang="en-US" sz="1343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животному, растению и другому человеку становится для Пришвина мерилом человечности. Именно такая забота делает присутствие человека в природе созидательным.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в прозе Пришвина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образы у Пришвина несут одновременно предметный и нравственный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образуют у Пришвина устойчивый символический язык, где природа объясняет человеческий опыт через простые и узнаваемые вещи.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система прозы М. М. Пришвина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как творческая лаборатория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Дневниковые записи Пришвин вёл почти всю жизнь, поэтому они фиксируют не случайные впечатления, а длительное развитие его наблюдательности, слуха к речи и внутренней дисциплины.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дневниках рядом стоят природа, история, литература и повседневность. Такое соседство помогало ему проверять мысль на точность и не отделять чувство от факта.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Дневниковая форма учила писать доверительно, без нажима и деклараций. Отсюда возникает особая интонация беседы с читателем, будто мысль рождается прямо на глазах.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Для Пришвина дневник был не запасником случайностей, а мастерской языка. Здесь оттачивались детали, сравнения и смысловые переходы, позже переходившие в художественную прозу.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детали к философскому смыслу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мышления Пришвина: от непосредственного наблюдения к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идеал в художественном мире Пришвина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центре его прозы стоит бережное отношение к миру: человек должен не присваивать живое, а слышать его, понимать его ритм и не нарушать хрупкое равновесие.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Пришвина важны внутренняя свобода и скромность. Ценность личности определяется не успехом и положением, а способностью к ответственности, вниманию и доброте.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идеал делает его тексты не только красивыми, но и воспитательными: они учат видеть в природе и в человеке не объект, а самостоятельную ценность.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Пришвин остаётся современным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особенно хорошо работает в школьном чтении: она развивает наблюдательность, помогает обсуждать этику отношения к природе и поддерживает вдумчивое чтение.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Пришвина определяется сочетанием экологической чувствительности, языковой точности и жанровой свободы.
</a:t>
            </a:r>
            <a:endParaRPr lang="en-US" sz="12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и дневникам М. М. Пришвина; дата не требуется.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искусство видеть жизнь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показывает, что подлинное художественное видение начинается с уважения к живому и точного взгляда на деталь. Его проза учит замечать, понимать и беречь мир вокруг себя.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2026-05-20T04:10:31Z</dcterms:created>
  <dcterms:modified xsi:type="dcterms:W3CDTF">2026-05-20T04:10:31Z</dcterms:modified>
</cp:coreProperties>
</file>