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слова, которые точно меняют смысл.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частице: маленькое слово с важной ролью
</a:t>
            </a:r>
            <a:endParaRPr lang="en-US" sz="36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живой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звучат в разговорах, сказках, письмах и учебных текстах. Они помогают задать вопрос, выразить отрицание, усилить мысль или, наоборот, сузить её значение.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— это служебная часть речи: она не называет предмет, действие или признак, а лишь добавляет смысловой оттенок к высказыванию.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частицам нельзя задать вопросы как к самостоятельным частям речи, и они не изменяются по числам, падежам или временам.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слова «же», «ли», «бы», «не», «ни», «только», «ведь» — они помогают точнее выразить мысль.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частица всегда рядом со смыслом
</a:t>
            </a:r>
            <a:endParaRPr lang="en-US" sz="2628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нужным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обычно стоит рядом со словом, которое уточняет или выделяет. В примерах «Я же говорил» и «Только сегодня мы успели всё повторить» это хорошо заметно.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главный 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является главным членом предложения, но влияет на интонацию и общий смысл. Поэтому без неё фраза может звучать менее точно или менее выразительно.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частиц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можно разделить по значению: одни выражают отрицание, другие задают вопрос, усиливают смысл или ограничивают его.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часть речи выполняет разные задачи: помогает спросить, отрицать, усилить или сузить значение.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«Понятие о частице»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«бы» помогает передать желание, условие или возможное действие: «Я прочитал бы эту книгу». Она не называет действие сама.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«пусть» и «давай» выражают побуждение: «Пусть идёт дождь», «Давай начнём урок». Они делают высказывание более направленным.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частицы помогают строить нужную форму фразы, но не заменяют глагол и не называют действие отдельно.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выражает обычное отрицание: «не знаю», «не пришёл», «не вижу». Она просто сообщает, что действие не произошло.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«ни» усиливает отрицание или встречается в устойчивых выражениях: «ни шагу», «ни разу», «ни один».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предложениях «ни» помогает передать особую выразительность: «куда ни посмотрю». Значение здесь зависит от контекста.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понять смысл фразы. Тогда станет ясно, какая частица нужна: «не» или «ни».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«не» и «ни»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частицу в тексте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 признаках значения и грамматических свойств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вопросах и удивлении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«ли», «разве» и «неужели» помогают оформить вопрос. С их помощью фраза звучит естественно: «Придёшь ли ты завтра?» или «Разве это трудно?»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«Ли» делает вопрос спокойным и нейтральным, а «разве» и «неужели» часто передают удивление. В письме такие частицы помогают понять интонацию без голоса.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выражают частицы
</a:t>
            </a:r>
            <a:endParaRPr lang="en-US" sz="269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называют новые предметы и действия: они меняют отношение говорящего к уже сказанному.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отрицание, вопрос и усиление, но все группы работают вместе, делая речь точнее и выразительнее.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«Понятие о частице»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06" y="1294125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063" y="1310875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8306" y="1294125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12925"/>
            <a:ext cx="571500" cy="50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и выделительные частицы
</a:t>
            </a:r>
            <a:endParaRPr lang="en-US" sz="2599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Подчёркивают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 выделяют ключевое слово или целую мысль, помогая слушателю сразу заметить главное. Слова «ведь», «даже» и «именно» делают сообщение более точным и выразительным.
</a:t>
            </a:r>
            <a:endParaRPr lang="en-US" sz="1019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ярче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«вот» часто добавляет живость и помогает передать эмоциональную окраску высказывания. С ней фраза звучит естественнее и ближе к живому разговору.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отношение говорящего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«всё-таки» показывает, что решение принято после сомнений или трудностей. Такая частица помогает понять не только факт, но и отношение человека к происходящему.
</a:t>
            </a:r>
            <a:endParaRPr lang="en-US" sz="1075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именно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«именно» указывает на точность и помогает не перепутать одно сообщение с другим. Она подчёркивает, что речь идёт о конкретном времени, месте или предмете.
</a:t>
            </a:r>
            <a:endParaRPr lang="en-US" sz="1095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услышать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вроде «Это ведь правда» или «Он даже не улыбнулся» частицы не называют действие, а делают высказывание более заметным, выразительным и убедительным.
</a:t>
            </a:r>
            <a:endParaRPr lang="en-US" sz="10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Ограничительные частицы делают речь точнее: они показывают, что речь идёт об одном предмете, одном времени или одном действии.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особенно часто помогают сузить значение высказывания: «только» и «лишь»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«Частицы»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устной речи и переписке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частицы помогают звучать естественно: «же», «ну», «ведь», «вот», «ли» делают реплику похожей на живой диалог и передают интонацию без длинных объяснений.
</a:t>
            </a:r>
            <a:endParaRPr lang="en-US" sz="1498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частицы заменяют мимику и жесты, поэтому текст легче понять правильно. Фразы «Ты же придёшь?» и «Ну вот, успели!» сразу показывают вопрос, радость или уверенность.
</a:t>
            </a:r>
            <a:endParaRPr lang="en-US" sz="1459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с частицей и без неё может восприниматься по-разному. Частица помогает уловить просьбу, удивление, сомнение или твёрдую позицию автора сообщения.
</a:t>
            </a:r>
            <a:endParaRPr lang="en-US" sz="14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части речи и их роль в предложении.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называет признак или связь между словами, а только уточняет смысл. Поэтому важно смотреть не на форму слова, а на его роль в предложении.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«Понятие о частице»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частица отличается от союза и наречия
</a:t>
            </a:r>
            <a:endParaRPr lang="en-US" sz="26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частицу просто пропускают, и фраза теряет нужный смысл. Например, без «же» или «ли» предложение может звучать слишком резко, неопределённо или совсем не как вопрос.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«не» и «ни»: первая частица обычно выражает обычное отрицание, а вторая усиливает его или встречается в устойчивых оборотах. Ошибка меняет значение всей фразы.
</a:t>
            </a:r>
            <a:endParaRPr lang="en-US" sz="1534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неверное написание слов с частицами, например «неужели». Такие слова нужно запоминать и проверять по словарю или учебному образцу, а не писать наугад.
</a:t>
            </a:r>
            <a:endParaRPr lang="en-US" sz="1534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встречается путаница между частицей и союзом. Чтобы избежать ошибки, нужно проверить, соединяет ли слово части предложения или только добавляет оттенок смысла.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частиц
</a:t>
            </a:r>
            <a:endParaRPr lang="en-US" sz="29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«не» или «ни»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смысл предложения помогает выбрать нужную частицу.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с «жил-был»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частицы и похожие устойчивые обороты сразу создают особое настроение. Фраза «жил-был» звучит как приглашение в волшебный мир, а частицы помогают сделать рассказ мягким, плавным и запоминающимся для слушателя.
</a:t>
            </a:r>
            <a:endParaRPr lang="en-US" sz="1294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с точным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частицы часто подчёркивают вывод или совет. В выражении «Не было бы счастья, да несчастье помогло» частица помогает передать условность и показывает, как тесно связаны причина и результат.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частицы поддерживают ритм и помогают передать чувство: удивление, нежность, просьбу или уверенность. Даже маленькое слово может изменить интонацию строки и сделать её более живой, словно она звучит вслух.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сказках, пословицах и стихах
</a:t>
            </a:r>
            <a:endParaRPr lang="en-US" sz="27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фраза меняется с разными частицами
</a:t>
            </a:r>
            <a:endParaRPr lang="en-US" sz="265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остаётся узнаваемой, но частица меняет интонацию и отношение говорящего к событию.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сообщают новый факт, а уточняют, как его понимать: как удивление, ограничение, подчёркивание или возможность.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материалу по теме «Частицы»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частицы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— служебная часть речи, поэтому она не называет предмет, действие или признак и не отвечает на вопросы самостоятельных частей речи. Её задача — добавить оттенок смысла.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изменяется по числам, падежам, временам или родам. В предложении она не является главным членом, но помогает передать вопрос, отрицание, сомнение, побуждение или усиление.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частицу, нужно проверить её роль в фразе. Если слово вроде «не», «ли», «бы», «же», «только» ничего не называет, но меняет смысл, перед нами частица.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маленькие слова с большой ролью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сделать речь точной, выразительной и понятной. Если научиться узнавать их в предложении, легче понимать смысл текста, правильно писать и точнее говорить.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2026-05-22T16:31:20Z</dcterms:created>
  <dcterms:modified xsi:type="dcterms:W3CDTF">2026-05-22T16:31:20Z</dcterms:modified>
</cp:coreProperties>
</file>