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Writing: Writing a Personal Letter — как писать личное письмо на английском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Научитесь писать личное письмо понятно, вежливо и по правилам.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3713" y="1142950"/>
            <a:ext cx="4316624" cy="3456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письмо: важный жанр школьного английского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формат помогает тренировать живую лексику, грамматику и умение вести диалог на английском. В 9 классе он особенно полезен для тем о школе, семье, друзьях, хобби и путешествиях.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personal letter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5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letter адресуют конкретному человеку, а не компании или учреждению. Поэтому в нем важны личный тон, внимание к собеседнику и ощущение живого разговора между знакомыми людьми.
</a:t>
            </a:r>
            <a:endParaRPr lang="en-US" sz="1290" dirty="0"/>
          </a:p>
        </p:txBody>
      </p:sp>
      <p:sp>
        <p:nvSpPr>
          <p:cNvPr id="11" name="Text 3"/>
          <p:cNvSpPr txBox="1"/>
          <p:nvPr/>
        </p:nvSpPr>
        <p:spPr>
          <a:xfrm>
            <a:off x="3452078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5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такого письма выбирают понятные слова и короткие или средние предложения. Слишком сложные конструкции не нужны: главное, чтобы текст звучал естественно и был легко читаемым для адресата.
</a:t>
            </a:r>
            <a:endParaRPr lang="en-US" sz="1296" dirty="0"/>
          </a:p>
        </p:txBody>
      </p:sp>
      <p:sp>
        <p:nvSpPr>
          <p:cNvPr id="12" name="Text 4"/>
          <p:cNvSpPr txBox="1"/>
          <p:nvPr/>
        </p:nvSpPr>
        <p:spPr>
          <a:xfrm>
            <a:off x="6218044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новостями
</a:t>
            </a:r>
            <a:pPr algn="l" indent="0" marL="0">
              <a:lnSpc>
                <a:spcPct val="100000"/>
              </a:lnSpc>
              <a:buNone/>
            </a:pPr>
            <a:r>
              <a:rPr lang="en-US" sz="5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личном письме обычно рассказывают о событиях, делятся впечатлениями и отвечают на вопросы собеседника. Это помогает поддерживать контакт и показывает интерес к жизни другого человека.
</a:t>
            </a:r>
            <a:endParaRPr lang="en-US" sz="1258" dirty="0"/>
          </a:p>
        </p:txBody>
      </p:sp>
      <p:sp>
        <p:nvSpPr>
          <p:cNvPr id="13" name="Text 5"/>
          <p:cNvSpPr txBox="1"/>
          <p:nvPr/>
        </p:nvSpPr>
        <p:spPr>
          <a:xfrm>
            <a:off x="2058109" y="321082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письмо учебное, оно должно звучать доброжелательно и уважительно. Вежливость, теплые фразы и корректные обращения делают текст уместным и приятным для чтения.
</a:t>
            </a:r>
            <a:endParaRPr lang="en-US" sz="1299" dirty="0"/>
          </a:p>
        </p:txBody>
      </p:sp>
      <p:sp>
        <p:nvSpPr>
          <p:cNvPr id="14" name="Text 6"/>
          <p:cNvSpPr txBox="1"/>
          <p:nvPr/>
        </p:nvSpPr>
        <p:spPr>
          <a:xfrm>
            <a:off x="4816058" y="321082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адресатом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letter всегда строится вокруг общения: автор не просто сообщает факты, а поддерживает разговор. Поэтому в нем часто есть вопросы, комментарии и личные детали, связанные с получателем.
</a:t>
            </a:r>
            <a:endParaRPr lang="en-US" sz="12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6624" y="1406675"/>
            <a:ext cx="4325501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личного письма на английском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показано, как обычно устроено личное письмо и что в каждой части пишут чаще всего.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письма помогает быстро найти нужную информацию и делает текст логичным, вежливым и удобным для чтения.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оформления личного письма на английском языке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7045" y="1418231"/>
            <a:ext cx="3474958" cy="3361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3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личное письмо на бумаге
</a:t>
            </a:r>
            <a:endParaRPr lang="en-US" sz="2933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и 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Традиционное письмо начинается с даты и обращения в верхней части листа. Эти элементы сразу показывают, кому адресован текст и когда он был написан.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ставят прощальную фразу и имя автора. Такое оформление помогает письму выглядеть завершенным и делает его похожим на настоящий личный текст, а не на набор отдельных предложений.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абзацы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текст обычно делят на короткие абзацы, чтобы письмо было легче читать. На бумаге важно оставлять поля и писать разборчиво, без слишком плотного расположения строк.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иллюстрации подходят конверт, марка, рукописный лист и небольшие декоративные элементы. Они хорошо передают атмосферу личной переписки и делают тему более наглядной для ученика.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написания личного письма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которая помогает создать связный и аккуратный текст.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обращение в английском письме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Учитывайте адресата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подумайте, кому вы пишете: другу, родственнику, учителю или другому взрослому. От этого зависит, будет ли обращение неформальным или более вежливым и официальным.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близких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письмо адресовано другу или однокласснику, подойдут простые формы вроде Dear Tom, Hi, Sarah. Они звучат тепло и естественно, поэтому хорошо подходят для личной переписки.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оформление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обращения в английском письме ставят запятую, а новая строка начинается с абзаца. Это небольшое правило важно помнить, чтобы письмо выглядело аккуратно и грамотно.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взрослому человеку обычно обращаются более уважительно: Dear Mr Brown, Dear Mrs Green, Dear Teacher. Такие формы помогают сохранить вежливый тон и соответствуют школьным правилам оформления.
</a:t>
            </a:r>
            <a:endParaRPr lang="en-US" sz="12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начинается письмо на английском языке
</a:t>
            </a:r>
            <a:endParaRPr lang="en-US" sz="2604" dirty="0"/>
          </a:p>
        </p:txBody>
      </p:sp>
      <p:sp>
        <p:nvSpPr>
          <p:cNvPr id="7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абзац обычно начинается с дружелюбного приветствия. Оно помогает сразу задать теплый тон и показать, что письмо продолжает живое общение между знакомыми людьми.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делах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автор обычно интересуется, как идут дела у адресата. Простые фразы вроде How are you? или I hope you are well делают начало письма естественным и вежливым.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 для 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приветствия важно коротко объяснить, зачем вы пишете. Фразы Thanks for your letter и I’m writing to tell you about… помогают связать новое письмо с предыдущим сообщением.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основную часть письма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части автор сообщает самые важные новости и отвечает на вопросы адресата. Текст должен сразу показывать, о чем идет речь, без лишних отступлений и повторов.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абзацев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основная часть состоит из двух, трех или четырех небольших абзацев. Такой объем помогает распределить мысли по темам и сделать письмо удобным для чтения.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пишут о школе, семье, друзьях, хобби, поездках, праздниках и впечатлениях от книг, фильмов или событий. Эти темы легко связать с повседневной жизнью подростка.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2046585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добавлять название места, дату события, результат игры или личное мнение. Небольшие точные детали делают письмо живым и убедительным, а не слишком общим.
</a:t>
            </a:r>
            <a:endParaRPr lang="en-US" sz="1299" dirty="0"/>
          </a:p>
        </p:txBody>
      </p:sp>
      <p:sp>
        <p:nvSpPr>
          <p:cNvPr id="15" name="Text 6"/>
          <p:cNvSpPr txBox="1"/>
          <p:nvPr/>
        </p:nvSpPr>
        <p:spPr>
          <a:xfrm>
            <a:off x="480453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Логичный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должны идти последовательно: сначала новость, потом пояснение, затем ответ или комментарий. Такой порядок помогает избежать путаницы и делает текст более связным.
</a:t>
            </a:r>
            <a:endParaRPr lang="en-US" sz="12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пишут в личном письме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личное письмо строится вокруг обмена новостями, ответов и личных впечатлений, а не вокруг длинных формальных объяснений.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часть занимает обмен личной информацией, поэтому в письме особенно важны диалог, конкретика и интерес к собеседнику.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содержания личного письма; данные для наглядной структуры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2350" y="1627633"/>
            <a:ext cx="221100" cy="1965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7375" y="1637460"/>
            <a:ext cx="221100" cy="17688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писать о чувствах и впечатлениях на английском
</a:t>
            </a:r>
            <a:endParaRPr lang="en-US" sz="2607" dirty="0"/>
          </a:p>
        </p:txBody>
      </p:sp>
      <p:sp>
        <p:nvSpPr>
          <p:cNvPr id="15" name="Text 2"/>
          <p:cNvSpPr txBox="1"/>
          <p:nvPr/>
        </p:nvSpPr>
        <p:spPr>
          <a:xfrm>
            <a:off x="12874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просто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7595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личного письма лучше выбирать короткие и понятные фразы: I’m happy, I’m excited, I miss you. Они звучат естественно и помогают выразить чувство без лишней сложности.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128745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Передавайте отношение к адресату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 письме показывают не только настроение, но и внимание к человеку. Когда автор пишет искренне и доброжелательно, адресат чувствует, что письмо адресовано именно ему.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540100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уместные слова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важнее точность, чем редкая лексика. Лучше использовать знакомые слова правильно, чем сложные выражения с ошибками. Так письмо остается понятным и аккуратным.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4029800" y="1481675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Связывайте эмоции с событием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350187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впечатление передает не отдельное слово, а причина эмоции. Например: I was happy because our team won the match. Так письмо выглядит живым и конкретным.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7721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Показывайте интерес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62442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о чувствах помогают поддерживать разговор и делать письмо теплее. Можно написать: I really enjoyed it или I was surprised by the result, если событие действительно важно для вас.
</a:t>
            </a:r>
            <a:endParaRPr lang="en-US" sz="88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93971" y="1531950"/>
            <a:ext cx="3178958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личного письма на английском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написания личного письма на английском языке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фразы помогают быстро строить понятное личное письмо: от начала общения до завершения и прощания.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показывает, что письмо строится по готовым речевым опорам: сначала приветствие, затем тема, вопросы и вежливое завершение.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710" y="1147289"/>
            <a:ext cx="2502930" cy="206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4435" y="1147289"/>
            <a:ext cx="2502930" cy="206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7360" y="1147289"/>
            <a:ext cx="2502930" cy="2062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 маленьким рисунком
</a:t>
            </a:r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листе в углу нарисован маленький смайлик, а рядом — короткое сообщение другу о школьном концерте. Такой рисунок сразу делает письмо теплее и показывает, что автор писал его с хорошим настроением.
</a:t>
            </a:r>
            <a:endParaRPr lang="en-US" sz="1402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Конверт как часть настроения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71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конверт, аккуратная марка и чистый лист создают ощущение особого события. Даже простая новость о поездке или выходном дне звучит интереснее, когда письмо оформлено с заботой и вниманием к адресату.
</a:t>
            </a:r>
            <a:endParaRPr lang="en-US" sz="134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 стикеры для близких
</a:t>
            </a:r>
            <a:pPr algn="l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 бабушке или лучшему другу можно добавить небольшую фотографию, стикер или сердечко. Такие детали не заменяют текст, но помогают передать тепло, память о встрече и личную связь между людьми.
</a:t>
            </a:r>
            <a:endParaRPr lang="en-US" sz="1405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5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 и эмоции в реальной жизни
</a:t>
            </a:r>
            <a:endParaRPr lang="en-US" sz="285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следует избегать в личном письме
</a:t>
            </a:r>
            <a:endParaRPr lang="en-US" sz="2895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официально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 не должно звучать как деловое сообщение. Слишком строгие формулы, сухие выражения и канцелярские слова делают текст чужим и ломают дружелюбный тон общения.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Перегруженные предложения трудно читать и легко сделать в них ошибку. Лучше писать коротко и ясно, разделяя мысли на небольшие абзацы, чтобы адресат без труда понял содержание.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обращения и прощания
</a:t>
            </a:r>
            <a:pPr algn="l" indent="0" marL="0">
              <a:lnSpc>
                <a:spcPct val="100000"/>
              </a:lnSpc>
              <a:buNone/>
            </a:pPr>
            <a:r>
              <a:rPr lang="en-US" sz="5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пропустить начало или конец письма, оно выглядит незавершенным. Обращение показывает, кому адресован текст, а прощание и подпись помогают правильно оформить письмо как законченный жанр.
</a:t>
            </a:r>
            <a:endParaRPr lang="en-US" sz="1289" dirty="0"/>
          </a:p>
        </p:txBody>
      </p:sp>
      <p:sp>
        <p:nvSpPr>
          <p:cNvPr id="14" name="Text 5"/>
          <p:cNvSpPr txBox="1"/>
          <p:nvPr/>
        </p:nvSpPr>
        <p:spPr>
          <a:xfrm>
            <a:off x="2046585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имени и дате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написание имени адресата, путаница в дате или неровное оформление производят неаккуратное впечатление. В учебной работе такие ошибки особенно заметны и снижают качество ответа.
</a:t>
            </a:r>
            <a:endParaRPr lang="en-US" sz="1299" dirty="0"/>
          </a:p>
        </p:txBody>
      </p:sp>
      <p:sp>
        <p:nvSpPr>
          <p:cNvPr id="15" name="Text 6"/>
          <p:cNvSpPr txBox="1"/>
          <p:nvPr/>
        </p:nvSpPr>
        <p:spPr>
          <a:xfrm>
            <a:off x="480453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сокращения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уместны не всегда. Если письмо адресовано взрослому человеку или проверяется как школьное задание, лучше избегать слишком разговорных форм и писать аккуратно, без спешки.
</a:t>
            </a:r>
            <a:endParaRPr lang="en-US" sz="12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готового письма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самопроверки перед сдачей или отправкой письма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места занимают части личного письма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письма занимает больше всего места, потому что именно здесь автор рассказывает новости и отвечает на вопросы адресата.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показывает: чем короче служебные элементы, тем больше пространства остается для общения и личных подробностей.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структуры личного письма на английском языке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1450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1450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403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62460"/>
            <a:ext cx="221100" cy="17688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 вместо конвертов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многие пишут друзьям в чатах, но суть общения не меняется. По-прежнему важно отвечать на вопросы, быть вежливым и показывать интерес к собеседнику.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почта тоже требует формы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e-mail полезны приветствие, основная мысль и прощание. Такое письмо выглядит аккуратнее и помогает тренировать более связную письменную речь на английском языке.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сообщение не заменяет письмо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в телефоне обычно очень краткое, а личное письмо позволяет подробнее рассказать о событиях, чувствах и планах. Это делает его хорошей учебной практикой.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общения остается важным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 формата, письмо учит думать о другом человеке. Умение ясно и доброжелательно выражать мысли пригодится и в школе, и в повседневной жизни.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 в цифровую эпоху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38634"/>
            <a:ext cx="4876200" cy="15560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другу, родственнику и взрослому человеку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адресата влияет на тон, выбор слов и степень формальности письма. Важно учитывать отношения с получателем.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старше или формальнее адресат, тем спокойнее и вежливее должен быть язык письма.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оформления личного письма на английском языке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сильного личного письма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начинается с правильного обращения и короткого вступления, где сразу понятно, кому оно адресовано и почему автор решил написать именно сейчас.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подробности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основной части есть конкретные факты: название события, место поездки, имя друга или результат школьного проекта. Такие детали делают текст убедительным и интересным.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 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письмо не только рассказывает новости, но и отвечает на вопросы адресата. Благодаря этому разговор в письме продолжается, а текст выглядит связанным и естественным.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2046585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автор использует короткую заключительную фразу, прощание и подпись. Такое завершение помогает письму звучать законченным и аккуратным.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80453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заданию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письмо не перегружено лишними словами и укладывается в тему. Оно показывает, что ученик умеет строить текст понятно, логично и по правилам жанра.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письмо: просто, вежливо, по делу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 на английском легко написать, если помнить о структуре, вежливом тоне и ответах на вопросы адресата. Этот жанр помогает говорить о себе ясно и уверенно.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2026-05-31T13:08:21Z</dcterms:created>
  <dcterms:modified xsi:type="dcterms:W3CDTF">2026-05-31T13:08:21Z</dcterms:modified>
</cp:coreProperties>
</file>