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Тип Споровики в природе и жизни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одноклеточных паразитов, их строения и влияния на человека и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впервые описаны в XIX веке с развитием микроскопии. Их роль в болезнях животных и человека изучалась постепенно, ведь ранние методы диагностики были ограничены. Современные науки расширили знания о них, применяя биохимию и молекулярные технологии.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открытия и изучения споровиков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— одноклеточные паразиты из царства Протисты, относящиеся к типу Apicomplexa, характеризующиеся сложным жизненным циклом и обязательным паразитизмом.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классификация споровиков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апикальным комплексом органоидов, с помощью которого проникают в клетки хозяев, обеспечивая выживание и размножение внутри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включает роды Plasmodium, Toxoplasma, Eimeria, Babesia, каждый из которых вызывает разные заболевания у животных 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покрыта мембраной, содержит ядро и митохондрии, необходимые для обмена веществ и энергии. Цитоплазма поддерживает жизнедеятельность и содержит аппараты синтеза белка.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апикального комплекса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Апикальный комплекс — уникальный органоид, с помощью которого споровики внедряются в клетки хозяина, обеспечивая проникновение и уклонение от иммунитета.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споровика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жизненного цикла споровиков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хозяина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попадают в организм нового хозяина через кровь или пищеварительный тракт, начиная новый цикл развития.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векторов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споровики требуют промежуточного хозяина — переносчика, например, комаров для Plasmodium.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формируются после полового размножения, обеспечивая долговременное выживание и распространение паразитов.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внутри хозяина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бесполое размножение в клетках тканей, вызывая повреждения и симптомы болезни.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связаны с разными организмами — человеком и комаром. Приспособление к обоим средам обеспечивает выживаемость паразита.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представляет ключевую точку для вмешательства против малярии, влияя на эффективность лечения и профилактики.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92354"/>
            <a:ext cx="4365000" cy="18259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CDC, WHO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споровиков по видам хозяев, заболеваниям и особенностям жизненного цикла.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представитель адаптирован к специфическим хозяевам и вызывает характерные заболевания с важными циклами развития.
</a:t>
            </a:r>
            <a:endParaRPr lang="en-US" sz="1174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типа Споровики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контролируют численность диких видов, снижая риск перенаселения и нарушений экосистемы, действуя как естественные регуляторы популяций.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споровиков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паразитизм стимулирует развитие иммунной защиты у животных, способствуя эволюции и устойчивости видов на территории обитания.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и тропических экосистемах споровики влияют на пищевые цепи, регулируя численность насекомых и грызунов, что поддерживает биологическое равновесие.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как паразиты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Plasmodium вызывает тяжелое инфекционное заболевание, особенно опасное для детей в тропиках. Болезнь передается через укусы комаров и требует своевременной диагностики и лечения.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Малярия — глобальная угроза
</a:t>
            </a:r>
            <a:endParaRPr lang="en-US" sz="1417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Токсоплазмоз и его распространение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Toxoplasma gondii заражает почти треть населения мира, в том числе Россию. Путь передачи связан с котами и употреблением недостаточно термически обработанного мяса.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Cryptosporidium и диарейные инфекции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споровик вызывает острые кишечные заболевания, особенно опасные для детей и ослабленных людей. Часто заражение происходит через загрязнённую воду или пищу.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Eimeria поражает различные виды птиц и крупного рогатого скота, вызывая эпидемии кокцидиоза с серьезными экономическими потерями.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в животном мире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Babesia переносится клещами и вызывает болезни у скота и домашних собак, снижая их продуктивность и приводя к смертности.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Haemoproteus паразитирует у птиц и рептилий, влияя на популяционную структуру и динамику естественных сообществ.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инфекции споровиками ухудшают здоровье животных, снижая их численность и ухудшая качество продукции 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инфекций споровиков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Кровососущие насекомые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комар и клещи являются основными переносчиками споровиков, заражая человека и животных через укусы и распространяя паразитов в природных условиях.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Фекально-оральный путь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возможно при употреблении немытых овощей, сырого мяса или некипячёной воды, содержащих цисты таких паразитов, как Toxoplasma и Cryptosporidium.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загрязнёнными предметами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Инфицирование происходит через предметы или поверхности, загрязнённые цистами споровиков, что актуально в быту и сельском хозяйстве, особенно при уходе за животными.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источник заражения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источники могут содержать цисты паразитов, вызывая инфекции у людей и животных при употреблении или контакте с загрязнённой водой.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04354"/>
            <a:ext cx="4164900" cy="21746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Росстат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охватывает заболевания, сроки инкубации, симптомы и осложнения, актуальные для диагностики и лечения.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симптомов и инкубационных периодов помогает своевременно выявлять и лечить инфекции споровиков.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болезней, вызываемых споровиками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исследование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способом выявления является микроскопический анализ мазков крови и тканей, позволяющий обнаружить паразитов на ранних стадиях развития. Это быстрый и доступный метод.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 серологические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включают ПЦР для выявления ДНК споровиков и серологические тесты, определяющие наличие антител к паразитам. Они повышают точность диагностики и позволяют выявлять скрытые инфекции.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споровиков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лечения применяют препараты, такие как хлорохин, пириметамин и спирамицин, которые эффективно уничтожают паразитов на разных стадиях их развития.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и своевременное лечение значительно снижают риск осложнений и летальных исходов, особенно при малярии и токсоплазмозе.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включают уничтожение переносчиков, гигиену рук и питания, санитарную обработку воды и продуктов, а также вакцинацию сельскохозяйственных животных.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 профилактика паразитарных инфекций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Малярия ежегодно поражает сотни миллионов человек, вызывая сотни тысяч смертей, преимущественно среди детей младше пяти лет в тропических странах.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230 миллионов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55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случаев малярии регистрируется ежегодно по всему миру, что делает это заболевание одной из ведущих угроз для здоровья населения.
</a:t>
            </a:r>
            <a:endParaRPr lang="en-US" sz="4081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распространение споровиков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среднегодовых температур способствует увеличению популяций комаров и клещей, расширяя географию споровиковых инфекций и создавая новые риски для людей 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ареалов переносчиков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цикла развития паразитов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снижает время развития споровиков в переносчиках, что увеличивает интенсивность и частоту заражений, особенно в сезон дождей.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и карты распространения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показывают, что в ближайшие десятилетия распространение малярии и других паразитарных заболеваний может затронуть ранее безопасные регионы, требуя адаптации систем здравоохранения.
</a:t>
            </a:r>
            <a:endParaRPr lang="en-US" sz="1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Toxoplasma gondii изменяет поведение грызунов, подавляя их страх перед кошками, что увеличивает вероятность передачи паразита основным хозяевам.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споровиков обнаружены уникальные гены, отсутствующие у других протистов, что делает их объектом интенсивных генетических исследований.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Apicomplexa насчитывает около 6000 описанных видов, из которых значительная часть ещё не изучена, открывая возможности для новых открытий.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споровики способны выживать во внешней среде в виде спор, что обеспечивает их устойчивость и распространение в сложных условиях.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споровиках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помогает выявлять новые мишени для разработки лекарств против паразитов, совершенствуя методы борьбы с малярией и токсоплазмозом.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споровиков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экспериментальных вакцин на животных и людях направлены на создание эффективной профилактики против паразитарных инфекций.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микробиомов выявляет взаимодействие споровиков с другими организмами и их влияние на экосистемные процессы и вспышки болезней.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тенденции в борьбе со споровиками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 год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препаратов с улучшенным профилем безопасности и пониженной устойчивостью, способствующих эффективному лечению инфекций.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инициативы, такие как Roll Back Malaria, интегрируют усилия медицины, образования и экологии для комплексного контроля паразитарных болезней.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разработки генно-модифицированных штаммов Plasmodium для создания иммунитета у животных и снижения распространения паразита.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споровиков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играют ключевую роль в экологии и здоровье человека, их изучение помогает предотвращать болезни и сохранять устойчивость экосистем, влияя на будущее нашей планеты.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2026-05-08T01:54:33Z</dcterms:created>
  <dcterms:modified xsi:type="dcterms:W3CDTF">2026-05-08T01:54:33Z</dcterms:modified>
</cp:coreProperties>
</file>