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 Пушкин: диалог через «Стихи к Пушкину»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собеседник и мера поэтической свободы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Цветаева: встреча эпох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Пушкин уже стал национальным символом, а Цветаева вступила с ним в живой разговор в эпоху модернизма. В 1931 году, в эмиграции, этот разговор приобрел личную остроту и историческую глубину.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 становится главным собеседником Цветаевой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Пушкин — не только классик, но и эталон художественной свободы, в котором сочетаются ясность стиха, точность слова и внутренняя сила поэтического высказывания.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привлекает не музейный образ поэта, а живая энергия личности: Пушкин у Цветаевой остается человеком выбора, достоинства и высокой ответственности перед словом.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цикл построен как разговор на равных: восхищение здесь не отменяет спора, а творческое несогласие помогает Цветаевой точнее определить собственный голос.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культурной памяти и личном восприятии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Пушкина работы О. Кипренского давно вошел в культурную память как один из самых узнаваемых образов поэта. В контексте цикла он помогает увидеть Пушкина не только как историческую фигуру, но и как часть национального мифа, который Цветаева переосмысливает по-своему.
</a:t>
            </a:r>
            <a:endParaRPr lang="en-US" sz="899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ставший символом канона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цветаевских рукописей показывают, что разговор с Пушкиным для нее не отвлеченная тема, а напряженная внутренняя работа. Неровные строки, правки и плотная запись создают ощущение непосредственного эмоционального движения мысли и личной причастности к традиции.
</a:t>
            </a:r>
            <a:endParaRPr lang="en-US" sz="895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 след живого голоса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Пушкина и Цветаевой; литературная хронология XIX–XX веков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литературные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помогает увидеть, как личная биография Цветаевой соотносится с историей русской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возникает как итог встречи классической традиции, личной эмигрантской судьбы и острого чувства исторического разрыва.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лирического обращения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субъект не только восхищается Пушкиным, но и спорит с ним, проверяя собственную позицию и утверждая право на самостоятельное слово.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выстроен как прямое обращение к Пушкину, поэтому в нем соединяются интонации письма, исповеди и внутреннего монолога, обращенного к отсутствующему адресату.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усиливает эмоциональное напряжение: каждое слово звучит не как описание, а как попытка установить подлинный духовный контакт с поэтом.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от личного восприятия к литературному обобщению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цикла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показывает Пушкина как фигуру гениального и одинокого поэта, чья сила неотделима от личной внутренней свободы и высокой ответственности за каждое сказанное слово.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связывает образ Пушкина с историей России, показывая, что судьба поэта всегда вписана в судьбу эпохи и национальной культуры.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Пушкина поэтесса размышляет и о собственной участи: о верности призванию, о праве на самостоятельность и о трагической цене творческого выбора.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темой становится цена славы: признание народа не отменяет уязвимости художника и не избавляет его от духовного одиночества.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цикла М. И. Цветаевой «Стихи к Пушкину»; 1931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Пушкинские мотивы в цикле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выстраиваются вокруг фигуры поэта как носителя личной и исторической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судьба задают главный смысл цикла, а память превращает биографию Пушкина в культурный опыт.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856" y="3374872"/>
            <a:ext cx="336787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Цветаевой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синтаксические повороты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у Цветаевой часто обрываются, меняют направление и создают ощущение мысли, рождающейся прямо на глазах. Это делает речь напряженной и очень личной.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энергия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цикла предельно насыщена чувством: восторг, сомнение и внутренний спор существуют рядом. Благодаря этому Пушкин воспринимается не отвлеченно, а как живой собеседник.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Афористичность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и точные формулы придают тексту вес и запоминаемость. Цветаева умеет выражать сложную мысль несколькими словами, не теряя глубины смысла.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живость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тон соседствует с почти разговорной непосредственностью. Такое сочетание разрушает дистанцию и делает диалог с Пушкиным напряженным, но доверительным.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Самосознание поэта и личная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поэзия невозможна без внутренней правды и личной ответственности за каждое слово. Поэтому образ автора в цикле строится как голос, который не маскирует чувство, а открыто его проживает.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напряженность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детали усиливают впечатление подлинности и драматизма. Рукописи, силуэты, московские и эмигрантские мотивы помогают увидеть, как личная судьба входит в саму ткань обращения к Пушкину.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 Пушкин: точки сходства и расхождения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 чем строится диалог Цветаевой с Пушкиным и чем ее поэтика отличается от пушкинской.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связано с ценностью поэтической свободы, различие — с манерой ее выражения: Цветаева не повторяет Пушкина, а переводит его урок на собственный язык.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поэтики в цикле «Стихи к Пушкину»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цикле соотносятся спор и преемственность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обращается к Пушкину не как к безмолвному символу, а как к живому собеседнику. Это позволяет ей говорить с классиком на равных, сохраняя уважение и внутреннюю независимость.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у нее рождается через спор: поздний поэт не подражает, а проверяет традицию на прочность. Такой разговор делает наследование активным и творчески ответственным.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становится мерой художественной силы. Сопоставляя себя с ним, Цветаева утверждает право современной поэзии на собственный тон, даже если он резче и тревожнее классического.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личного чувства к литературному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эмоциональное обращение к Пушкину превращается у Цветаевой в размышление о поэтической традиции.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опорные точки биографического контекста
</a:t>
            </a:r>
            <a:endParaRPr lang="en-US" sz="2698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1922–1939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усиливает ощущение разрыва с Россией. Русская речь и литературная память становятся для Цветаевой не темой, а способом сохранить собственную культурную идентичность.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1931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Создаётся цикл «Стихи к Пушкину». Обращение к Пушкину помогает поэтессе вернуть внутреннюю связь с родным языком и заново определить своё место в русской словесности.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усиливает интерес к национальному канону, но у Цветаевой этот интерес звучит особенно остро. Пушкин становится не музейной фигурой, а живым адресатом личной и исторической памяти.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цикла Марины Цветаевой «Стихи к Пушкину»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только чувства, но и смену авторской позиции: от обращения к кумиру к утверждению собственного поэтического достоинства.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линия не обрывается на восхищении: она приводит к зрелому самоопределению, где уважение к Пушкину не отменяет свободы Цветаевой.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о Пушкине легко представить листы, исписанные быстрым и уверенным почерком. Для Цветаевой важна не только красота текста, но и ощущение, что слово найдено без лишнего усилия и потому звучит особенно убедительно.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 знак точности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страницы пушкинских стихов напоминают, что его язык стал частью общей культурной нормы. Но у Цветаевой эта норма не сухая и школьная: она живёт, дышит и сохраняет историческую полноту русского слова.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Стихотворные страницы и культурная память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портрет работает как символ не только личности, но и эпохи становления литературного русского языка. Через него читается мысль Цветаевой: великий поэт не просто пишет на языке, а формирует саму его меру.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как образ языка
</a:t>
            </a:r>
            <a:endParaRPr lang="en-US" sz="1253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Пушкина как создателя живого языка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цикл важен для русской поэзии XX века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соединяет модернистскую остроту с уважением к классической традиции, показывая, что разговор с каноном может быть смелым, а не только почтительным.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не повторяет пушкинскую интонацию, а выстраивает собственную поэтическую систему, где личное чувство становится способом литературного анализа.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редкое единство искренности, культурной памяти и сильной авторской позиции, которое делает цикл значимым и для читателя, и для истории литературы.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«Стихи к Пушкину» подтверждают: классика не закрывает путь новому слову, а, напротив, задаёт высокую меру для творческого самоопределения.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цикла Марины Цветаевой «Стихи к Пушкину»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цикл современным для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текста особенно заметна в том, что он не просит заранее готового ответа, а втягивает читателя в живой спор о поэзии и 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весомым остаётся личный голос: именно он превращает разговор о классике в актуальное размышление о свободе, ответственности и праве на собственное чтение.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живой ориентир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видит в Пушкине не памятник, а мерило художественной свободы. Через диалог с ним она утверждает право поэта говорить собственным голосом, не отказываясь от традиции.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2026-05-20T04:31:53Z</dcterms:created>
  <dcterms:modified xsi:type="dcterms:W3CDTF">2026-05-20T04:31:53Z</dcterms:modified>
</cp:coreProperties>
</file>