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289" y="460875"/>
            <a:ext cx="4204922" cy="41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(Would) prefer, would rather, would sooner: как выражать предпочтение в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вежливо и точно выбирать между вариантами по-английски.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формы предпочтения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помогают выбирать между вариантами без резкого I want. Они звучат естественно в диалогах, письмах и ответах на уроке, когда нужно вежливо сказать о еде, занятиях, времени, месте или способе действия.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prefer: основная конструкция и значение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prefer передаёт спокойное, вежливое предпочтение. Эта форма подходит, когда нужно выбрать один вариант без давления и без слишком эмоциональной оценки.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 to-infinitive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школьная модель — would prefer + to-infinitive: I’d prefer to stay at home. Она удобна, когда речь идёт о выборе действия или решения.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используется модель would prefer A to B: I’d prefer tea to coffee. Она показывает, что один вариант нравится больше другого, и звучит чётко и корректно.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личное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особенно полезна в ответах на предложения и в коротких репликах, потому что помогает выражать своё мнение спокойно, без резкости и лишних слов.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1267" y="656900"/>
            <a:ext cx="4437216" cy="433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rather: разговорный способ сказать о предпочтении
</a:t>
            </a:r>
            <a:endParaRPr lang="en-US" sz="2285" dirty="0"/>
          </a:p>
        </p:txBody>
      </p:sp>
      <p:sp>
        <p:nvSpPr>
          <p:cNvPr id="8" name="Text 1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естественно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rather звучит более разговорно и часто используется в устной речи. Эта форма помогает быстро выразить выбор, особенно в коротком ответе или диалоге.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to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would rather ставится глагол в базовой форме: I’d rather walk. Для школьников это важное правило, потому что частица to здесь не нужна.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через than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сравниваются два действия, используется than: I’d rather walk than take the bus. Такая модель подходит для повседневных решений о маршруте, времени или занятиях.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46595"/>
            <a:ext cx="4022400" cy="1898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конструкции выражают предпочтение, но отличаются по структуре и стилю.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prefer звучит нейтральнее, would rather — разговорнее, а would sooner встречается реже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грамматическим моделям английского языка, школьный курс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would prefer, would rather и would sooner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конструкцию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по стилю и грамматической модели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825" y="1006850"/>
            <a:ext cx="334200" cy="33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74650" y="1006850"/>
            <a:ext cx="250650" cy="33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82250" y="2544003"/>
            <a:ext cx="350400" cy="280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prefer + to-infinitive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9725" y="1512665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would prefer часто идёт to + глагол, когда человек выбирает одно действие вместо другого: I’d prefer to go now. Это звучит спокойно и вежливо.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424775" y="1512665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важно запомнить, что в значении действия после would prefer обычно не используют герундий как основную модель. Это упрощает выбор правильной структуры.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82250" y="3022878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особенно удобна в диалогах, когда нужно мягко согласиться или отказаться: She would prefer to work alone. Форма помогает звучать уважительно и естественно.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prefer A to B: выбор между двумя предметами или вариантами
</a:t>
            </a:r>
            <a:endParaRPr lang="en-US" sz="2053" dirty="0"/>
          </a:p>
        </p:txBody>
      </p:sp>
      <p:sp>
        <p:nvSpPr>
          <p:cNvPr id="7" name="Text 1"/>
          <p:cNvSpPr txBox="1"/>
          <p:nvPr/>
        </p:nvSpPr>
        <p:spPr>
          <a:xfrm>
            <a:off x="74821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объекта или идеи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нужна, когда сравнивают два предмета, блюда, урока или вида отдыха. Она помогает чётко показать, что один вариант нравится больше другого.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96088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I’d prefer history to geography или She would prefer apples to bananas. Такие примеры легко связать с уроками, покупками и любимыми вещами.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44396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и понятный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prefer A to B особенно полезна там, где нужно назвать именно оба варианта. Эта модель делает ответ ясным и помогает избегать расплывчатых формулировок.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1267" y="656900"/>
            <a:ext cx="4437216" cy="433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rather + base verb: важная грамматическая модель
</a:t>
            </a:r>
            <a:endParaRPr lang="en-US" sz="2358" dirty="0"/>
          </a:p>
        </p:txBody>
      </p:sp>
      <p:sp>
        <p:nvSpPr>
          <p:cNvPr id="8" name="Text 1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to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would rather используется базовая форма глагола: He’d rather sleep early. Добавлять to нельзя, потому что это меняет грамматическую модель и считается ошибкой.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через not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не хочется выполнять, говорят I’d rather not go. Частица not ставится сразу после would rather, и так выражается вежливый отказ.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устное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очень частотна в разговоре, потому что позволяет коротко и естественно назвать личное предпочтение. Она удобна в ответах, сообщениях и диалогах на уроке.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эти формы встречаются чаще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статистические данные, а сравнительную частоту употребления форм в разных стилях речи.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сильнее тяготеет к would rather, нейтральные ситуации — к would prefer, а would sooner заметно уступает по частоте.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стилям употребления в английском языке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в этой теме выражают предпочтение, но заметно различаются по стилю и частоте.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урока рассматриваются три формы: would prefer, would rather и would sooner. Именно поэтому важно не только знать перевод, но и понимать, где каждая форма звучит естественно.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стилю, частоте и типичной модели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различия между тремя конструкциями и не путать их в речи и заданиях.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выражают предпочтение, но выбор зависит от стиля речи и привычной грамматической модели.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 и смысл отказа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2317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rather not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would rather частица not ставится сразу после rather: I’d rather not go. Так говорящий вежливо отказывается от действия, не звуча резко или грубо.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730600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prefer not to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would prefer отрицание стоит перед to-infinitive: She would prefer not to come. Эта модель особенно удобна, когда нужно спокойно обозначить нежелание.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63802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sooner not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would sooner not работает по тому же принципу: He’d sooner not discuss it. Она встречается реже, но тоже помогает мягко выразить отказ или несогласие.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конструкцию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выбор между would rather и would prefer по типу действия и стилю речи.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700" y="1822475"/>
            <a:ext cx="334200" cy="33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0950" y="1849415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7475" y="1822475"/>
            <a:ext cx="334200" cy="33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like better и I prefer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0960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better — проще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like better передаёт похожий смысл, но звучит менее точно. Она подходит для простого сравнения, однако в школьном английском чаще выбирают более естественные конструкции с prefer или rather.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6095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 — нейтральнее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I’d prefer pizza to pasta звучит точнее, чем I like pizza better. Такая форма помогает спокойно обозначить выбор и лучше подходит для вежливого общения в классе или письме.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89375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Rather — разговорнее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I’d rather stay in передаёт тот же общий смысл выбора, но звучит короче и живее. Эта конструкция особенно удобна в устной речи, когда нужен быстрый ответ.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 при использовании этих форм
</a:t>
            </a:r>
            <a:endParaRPr lang="en-US" sz="2166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связаны не с переводом, а с тем, какую форму глагола поставить после конструкции.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уязвимая зона — порядок слов после would rather и would prefer; именно там школьники чаще всего ошибаются.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урока, учебная оценка типичных ошибок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5214" y="1285875"/>
            <a:ext cx="2009073" cy="192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014" y="1285875"/>
            <a:ext cx="2009073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814" y="1285875"/>
            <a:ext cx="2009073" cy="192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жизни школьника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лучше так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длинного учебного дня многие выбирают отдых по-разному. Один ученик говорит: I’d rather play football than stay indoors, потому что ему нужен активный вечер. Другой спокойно отвечает, что предпочёл бы более тихий вариант дома.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 завтрак и в столовой
</a:t>
            </a:r>
            <a:pPr algn="ctr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столовой или дома удобно использовать would prefer, когда сравнивают блюда. Например, She’d prefer a later start or I’d prefer tea to coffee. Такие фразы помогают вежливо сказать о вкусе без лишней резкости.
</a:t>
            </a:r>
            <a:endParaRPr lang="en-US" sz="1148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добраться быстрее
</a:t>
            </a:r>
            <a:pPr algn="ctr" indent="0" marL="0">
              <a:lnSpc>
                <a:spcPct val="100000"/>
              </a:lnSpc>
              <a:buNone/>
            </a:pPr>
            <a:r>
              <a:rPr lang="en-US" sz="5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выбор связан не с едой, а со временем и маршрутом. We’d sooner walk than wait показывает, что ожидание кажется хуже, чем дорога пешком. Это типичная ситуация для разговора о школе и прогулках.
</a:t>
            </a:r>
            <a:endParaRPr lang="en-US" sz="122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для запоминания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4821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prefer — 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подходит, когда нужно звучать спокойно и нейтрально. Она часто помогает сравнить два варианта или выбрать действие, не создавая ощущения приказа или резкого отказа.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96088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rather — без to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would rather используется глагол без to: I’d rather go, I’d rather stay. Эта модель очень полезна в устной речи, где нужен короткий и естественный ответ.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44396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sooner — реже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sooner значит почти то же самое, что would rather, но встречается заметно реже. Эту форму важно узнавать в текстах и упражнениях, даже если она звучит непривычно.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эти формы звучат в речи носителей английского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делают речь естественнее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Носители часто говорят I’d rather и I’d prefer, потому что сокращённая форма звучит легче и привычнее. В разговоре она помогает не перегружать фразу и звучать естественно.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Мягче, чем прямое хочу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prefer и rather звучат вежливее, чем прямое I want. Поэтому они лучше подходят для разговора с учителем, одноклассником или вежливого ответа на предложение.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школьного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использует такие конструкции в диалогах, его английский звучит увереннее и ближе к реальной речи. Это особенно заметно в коротких ответах и просьбах.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не путать структуру и стиль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главное: would prefer — для нейтрального и вежливого выбора, would rather — для разговорного варианта без to, а would sooner — редкая форма с похожим значением.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2026-05-31T11:40:51Z</dcterms:created>
  <dcterms:modified xsi:type="dcterms:W3CDTF">2026-05-31T11:40:51Z</dcterms:modified>
</cp:coreProperties>
</file>