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362: смешной образ, который раскрывает человеческие недостатки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литературе помогает разглядеть пороки — глупость, жадность, хвастовство и невежество.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высмеивает недостатки человека и общества через насмешку и преувеличение. Такой герой встречается в баснях, рассказах, комедиях, повестях и даже в карикатурных образах. Чтобы анализировать персонажа, наблюдаем: что он говорит, как действует, и какую оценку даёт автор.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литература, когда рассматривает сатирический образ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часто живёт в несоответствии: говорит красиво, а поступает глупо или нелепо. Его уверенность может звучать убедительно, но действия сразу показывают обратное.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сатирического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черты обычно заметны и повторяются. Часто встречаются хвастовство, упрямство, жадность и трусость, а также стремление выглядеть значительнее, чем он есть.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хочет казаться «правильным», автор показывает, что внутри у него пустота. Поэтому читатель видит порок не в абстракции, а в конкретных сценах и ошибках.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усиливает одну черту до смешного и странного предела. Жадность превращается в нелепое накопительство, важность — в показную позу, а глупость — в рискованное или абсурдное решение.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быстрее раскрыть характер, авторы часто делают внешние признаки заметными: преувеличенную мимику, слишком официальный костюм, нарочито важную осанку или предмет, который подчёркивает недостаток героя.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в сатирическом образе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доли условные: идея в том, что жадность и хвастовство узнаются легче всего в текстах и жизненных примерах.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Конспект-обобщение по школьным примерам; точных статистических данных нет.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порок проявляется в поведении, тем заметнее комизм и тем понятнее авторская насмешка. Поэтому первые места занимают самые узнаваемые недостатки.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чаще всего высмеивает сатира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3606" y="1336325"/>
            <a:ext cx="2247188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типов героев (без опоры на конкретную статистику).
</a:t>
            </a:r>
            <a:endParaRPr lang="en-US" sz="961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по четырём признакам: цель поступков, манера речи, отношение автора и реакция окружающих. Отдельно отмечается, что антигерой может быть сложным, но не обязательно комичным.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совпадения «слова — поступки» нет, чаще возникает смех и осуждение. Положительный герой, наоборот, держится на согласованности действий и смысла.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и положительный герой: в чём различие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главный приём сатиры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появляется, когда сказанное имеет другой, скрытый смысл. Фраза может звучать как похвала себе, но по действиям героя становится понятно: на самом деле всё наоборот.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с реальностью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персонажа расходятся с тем, что происходит вокруг. Герой может называть себя умным, честным или смелым, но его поступки демонстрируют обратное.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 героя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иронию автор показывает, как герой верит собственной версии о себе. Он уверен в своей правоте, но читатель видит ошибки и понимает, почему эта уверенность смешна.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автора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помогает читателю сравнить две линии: самооценку персонажа и его реальное поведение. Благодаря этому насмешка становится не просто шуткой, а наблюдением за пороком.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сатирический образ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черты характера к общему выводу о человеческой слабости.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часто говорит громко и с «важным» тоном, но содержание его слов пустое. Тон создаёт ожидание смысла, а результат оказывается слабым или бессвязным.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источник комизма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он использует штампы, канцелярские формулировки и повторяет одни и те же выражения. Так речь превращается в маску: за словами нет реальных поступков.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 и от ошибок: герой может путать понятия или употреблять слова, которые не подходят к ситуации. Из-за этого читатель замечает, что самоуверенность не подкреплена делом.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насмешка рождается из несоответствия: герой старается выглядеть значимым, а его фразы выдают слабость. Авторская ирония подчёркивает разрыв между словами и реальностью.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Мимика, жесты и костюм в сатирическом образе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появляется в образе, который будто требует уважения: дорогой или чересчур официальный костюм, придирчиво выпрямленная спина, пристальный «значительный» взгляд. Но детали выглядят как попытка скрыть пустоту. Читатель быстро понимает: солидность напоказ, а не по делу.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нарядный костюм и важный взгляд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Нелепая поза и преувеличенный жест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смешная поза способна рассказать о характере больше, чем длинные описания. Герой замер в эффектном движении, будто собирается произнести важную речь, но жест выглядит неуместно и комично. Важно, что внешняя уверенность не совпадает с реальной способностью действовать.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Аксессуар-подсказка и контраст с поведением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сатирический смысл держится на одной детали: нелепом аксессуаре, слишком заметной вещи или странном «символе статуса». Такая деталь работает как намёк на главный порок. Контраст между внешней солидностью и внутренней пустотой делает образ узнаваемым сразу.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сатирической сцене приём работает как «подсветка»: читатель быстро замечает несоответствие и сам делает вывод о пороке.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в методике приёмам сатиры (без привязки к статистике, условная шкала).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видно, что главный двигатель комизма — преувеличение; оно делает недостаток заметным, а контраст и повтор закрепляют эффект.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создают сатирический эффект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в баснях и сказках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Басня: животные «как люди»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строк или сцен напоминают человеческие отношения: один ведёт себя жадно, другой — хитро. Читатель понимает урок через поведение персонажа.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узнаваемый «тип» характера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образ часто связывают с купцом, чиновником, хвастуном или ленивым. В коротком сюжете недостаток доводят до смешного предела.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в конце сюжета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завершает ясная мораль или прямой вывод: читатель не только смеётся, но и получает оценку поступков героя и понимание последствий порока.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632" y="1334925"/>
            <a:ext cx="3085585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сатире в жанрах (басня, комедия, проза, карикатура).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задаёт, как именно мы узнаём недостаток: через символ, через диалог, через быт или через визуальное преувеличение.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сохраняет общую цель — показать порок, но способ воздействия меняется: где-то важна мораль, где-то — диалог, а где-то — визуальное преувеличение.
</a:t>
            </a:r>
            <a:endParaRPr lang="en-US" sz="109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сатирический герой в разных жанрах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распознаёт сатиру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литературного анализа: от смешной детали к авторской оценке.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сатирической практике чаще всего работают пять ключевых механизмов: преувеличение, контраст, повтор, неожиданная развязка и говорящая деталь.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набор базовых приёмов помогает сатире быстро узнаваемо высвечивать человеческие слабости.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перечень приёмов по описанию сюжета и персонажа (учебно-методическая разработка, без внешней статистики).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историях сатирический герой нередко хвалит себя громкими словами, уверяет в своей компетентности, но в решениях допускает промахи. Смех возникает из-за разрыва между «образом» и реальным поведением.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вариант — персонаж, который требует порядка только от окружающих: сам нарушает правила, оправдывается и перекладывает ответственность. Контраст между ожиданием и результатом делает образ особенно наглядным.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сатирического 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видит разницу между самооценкой и тем, как герой выглядит со стороны, комизм становится «очевидным».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источникам комизма в литературном анализе (условная шкала значимости).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лидирует контраст между внутренним образом и внешним впечатлением: он собирает остальные приёмы в единый эффект.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героя смешным для читателя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показывает последствия плохих качеств: человек теряет доверие и уважение, а значит — становится менее влиятельным. Его действия перестают восприниматься всерьёз и вызывают критику.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сатирический образ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становится примером того, как смешное поведение может скрывать серьёзную проблему характера. Читатель учится замечать, где шутка заканчивается и начинается самообман.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такой образ связан с нравственными уроками: честностью, скромностью и ответственностью. Он напоминает: лучше видеть себя со стороны и исправлять недостатки, чем оправдываться.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750" y="1336325"/>
            <a:ext cx="2638899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литературных средств и приёмов сатиры (школьный курс литературы).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точно описывать, как создаётся насмешка: что именно автор преувеличивает и за счёт чего рождается комизм.
</a:t>
            </a:r>
            <a:endParaRPr lang="en-US" sz="1204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термины складываются в систему, легче объяснить: где именно автор прячет оценку и за счёт каких деталей читатель «разгадывает» порок.
</a:t>
            </a:r>
            <a:endParaRPr lang="en-US" sz="118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анализа сатирического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362: смешной образ с серьёзным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соединяет смех и авторскую оценку: преувеличение, ирония, речевой комизм и нелепые поступки раскрывают узнаваемые пороки. Такой образ помогает увидеть слабости и извлечь нравственный урок.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2026-05-15T06:42:19Z</dcterms:created>
  <dcterms:modified xsi:type="dcterms:W3CDTF">2026-05-15T06:42:19Z</dcterms:modified>
</cp:coreProperties>
</file>