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Чешуйчатые: обзор и ключевые темы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разнообразный отряд пресмыкающихся — ящерицы и змеи повсюду на Земле.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изучения чешуйчатых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изучения чешуйчатых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впервые описаны Линнеем в XVIII веке. В XIX–XX веках систематизация видов значительно продвинулась. Новейшие методы, включая генетику, расширили знания о разнообразии и эволюции этих животных.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делится на два главных подотряда: ящерицы с конечностями и змеи без них, отличающиеся внешними и внутренними признаками.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обладают подвижными веками и различной длиной хвоста, что помогает им адаптироваться к разным средам обитания.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имеют вытянутое тело, утрату конечностей и особое строение черепа для впитывания крупной добычи, объединённые в несколько семейств.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чешуйчатых: основные подотряды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Ящерицы: строение, внешний вид и примеры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и форм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варьируются от крошечных гекконов размером в несколько сантиметров до огромных комодских варанов, достигающих нескольких метров длины. Их строение и размеры отражают среду обитания и образ жизни.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функциональные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ящериц есть подвижные веки и развитые наружные уши. Конечности помогают им быстро передвигаться, а хвост служит балансиром и защитным механизмом.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Зеленая ящерица широко распространена в Европе, стеклянная ящерица отличается прозрачной кожей, а комодский варан — крупнейший хищник среди ящериц, живущий на индонезийских островах.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Змеи: уникальная анатомия и формы поведения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конечностей и особенности глаз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полностью лишены конечностей. Их веки срослись в прозрачную пленку, защищающую глаза. Благодаря удлинённому телу они поспевают добычу ползая и покрываясь разнообразным окрасом.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черепа и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черепа змей позволяют глотать добычу, значительно превышающую их голову по размеру. Разные виды демонстрируют окраску от маскировочной до яркой предупреждающей.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открытия новых видов особенно заметны в тропиках Южной Америки и Юго-Восточной Азии.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динамика открытия видов чешуйчатых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описанных видов обусловлен применением современных методов генетики и расширением исследований в труднодоступных регионах.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коллекция рептилий, 2024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обеспечивает защиту от пересыхания и механических повреждений, выступая барьером против врагов и неблагоприятных внешних факторов.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ящерицы способны сбрасывать хвост — автотомия с частичной потерей чешуи служит спасением при нападении хищников.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пустынных видов чешуя крупнее и плотнее, что помогает сохранять влагу, а у древесных — гладкая и мелкая для подвижности на ветках.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чешуи: роль и отличия у разных видов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играет роль маскировки и сигнализации, изменяя цвет или создавая яркий рисунок для предупреждения и защиты.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морфологические и поведенческие различия между ящерицами и змеями.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vs. змеи: таблица отличий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Основываясь на данных, видно, что различия отражают адаптации к среде и образу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экология пресмыкающихся,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чешуйчатых: разнообразие и адаптации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биотопов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населяют леса, пустыни и горы, проявляя удивительную приспособляемость. Например, слепозмейки живут преимущественно в почве, избегая света.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Специфические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адаптированы к древесной среде, крепко цепляясь за ветви, другие — к водной, где развиты плавательные способности и дыхание.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ящериц питаются насекомыми и мелкими позвоночными, используя быстроту и ловкость для охоты.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чешуйчатых: особенности и различия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в основном хищники, питаются птицами, грызунами и рыбой, благодаря гибкому строению челюсти способные заглатывать крупную добычу целиком.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растительноядные виды, например зелёная игуана, потребляют листья и плоды, играя уникальную роль в экосистемах.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чешуйчатых размножаются яйцекладкой, откладывая яйца в безопасные места для развития эмбрионов под защитой окружающей среды.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 у чешуйчатых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такие как гадюка обыкновенная, являются живородящими, вынашивая потомство внутри тела до рождения хорошо развитых детёнышей.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ряда ящериц проявляют заботу, охраняя кладки от хищников и неблагоприятных условий, обеспечивая потомству лучшие шансы на выживание.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змей, например, у питонов, наблюдается забота о потомстве: мать обвивает яйца своим телом, контролируя температуру и защищая их.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чешуйчатых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развития с учётом биологических процессов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10" y="2889955"/>
            <a:ext cx="2165998" cy="19079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9010" y="2889955"/>
            <a:ext cx="2165998" cy="19079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6560" y="2889955"/>
            <a:ext cx="2165998" cy="19079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2560" y="2889955"/>
            <a:ext cx="2165998" cy="190793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механизмы и адаптации чешуйчатых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0985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Автотомия — защита через жертву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ящерицы способны сбрасывать хвост при опасности, отвлекая хищника. Хвост впоследствии восстанавливается, позволяя спастись ценой временной уязвимости.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245755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и смена окраски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меняют цвет кожи, чтобы сливаться с окружающей средой или проявлять агрессию. Некоторые змеи имитируют окраску ядовитых собратьев, отпугивая врагов.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5510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яда для защиты и охоты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Кобры и гремучие змеи применяют ядовитые укусы для обездвиживания добычи или отпугивания хищников, что повышает их шансы на выживание.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2110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в окружающей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используют цвет и текстуру кожи для маскировки: у представителей пустынь преобладают светлые оттенки, в лесах — зелёные и тёмные тона.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активно ведут дневной образ жизни, предпочитая солнечные часы для поиска пищи и социальных контактов.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брачные ритуалы включают демонстрации и дуэли, обеспечивая выбор наиболее сильного партнёра и защиту территории.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ночные представители, использующие темноту для охоты и защиты, что снижает конкуренцию с дневными хищниками.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особенности чешуйчатых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125" y="1158919"/>
            <a:ext cx="4270500" cy="904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125" y="2057005"/>
            <a:ext cx="4270500" cy="904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2125" y="2948265"/>
            <a:ext cx="4270500" cy="9049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125" y="3857390"/>
            <a:ext cx="4270500" cy="9049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представители чешуйчатых: примеры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488900" y="1246829"/>
            <a:ext cx="3888000" cy="72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Комодский варан — гигант островов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крупная ящерица, достигающая длины до 3 метров и веса более 70 кг. Обитает на островах Индонезии и известен своей силой и охотничьими навыками.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8900" y="2144915"/>
            <a:ext cx="3888000" cy="72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Королевская кобра — рекордсмен ядовитости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этой змеи достигает 5,7 метров, что делает её самой длинной ядовитой змеёй мира. Использует яд для охоты и защиты на территории Юго-Восточной Азии.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8900" y="3036175"/>
            <a:ext cx="3888000" cy="72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Йеменский хамелеон — мастер изменений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хамелеон способен полностью менять окраску тела в зависимости от настроения и окружающей среды, что помогает в защите и коммуникации.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8900" y="3945300"/>
            <a:ext cx="3888000" cy="724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Геккон Токи — голосистый обитатель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вид гекконов, распространённый в Юго-Восточной Азии, знаменит громким призывным голосом и умением лазать по вертикальным поверхностям.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помогают контролировать популяции вредных насекомых, снижая угрозу для сельского хозяйства и здоровье человека.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ящерицы и змеи популярны как домашние питомцы, что способствует интересу к их изучению и сохранению видов.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ядов змей в фармакологии открывает новые возможности для разработки медицинских препаратов и токсикологических исследований.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чешуйчатых и человека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негативно воздействует на популяции через разрушение среды обитания, браконьерство и незаконную торговлю, угрожая выживанию ряда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Подвижный череп и челюсть змей обеспечивают способность заглатывать добычу, превышающую размер их головы.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Липкие подушечки на пальцах гекконов позволяют им уверенно перемещаться по гладким поверхностям, включая стекло и потолок.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Изменчивая окраска хамелеонов помогает скрываться от хищников и регулировать температуру, а пустынные виды имеют светлую защитную окраску.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чешуйчатых к разным условиям жизни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и змеи регулируют численность насекомых и грызунов, предотвращая чрезмерное размножение вредителей.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чешуйчатых в экосистемах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несъеденных частей растений способствует распространению семян, что поддерживает биоразнообразие в природных сообществах.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служат пищей для многих хищников, сохраняя баланс пищевых цепей и поддерживая устойчивость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чешуи животных вдохновляет на создание прочных, водоотталкивающих и при этом гибких материалов в инженерии.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Биомиметика исследует движения и строение чешуйчатых для создания роботов и инновационных технологических решений.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змей изучается для разработки новых лекарств, включая обезболивающие и препараты для предотвращения тромбозов.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в науке и технологиях: современное значение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 перспективы изучения чешуйчатых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Чешуйчатые — важная часть природного баланса с широкой адаптацией. Их изучение расширяет научные горизонты и способствует прогрессу в медицине и технике, подчеркивая необходимость охраны этих видов.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2026-05-08T22:12:56Z</dcterms:created>
  <dcterms:modified xsi:type="dcterms:W3CDTF">2026-05-08T22:12:56Z</dcterms:modified>
</cp:coreProperties>
</file>