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сохраняет устойчивость и почему это важно для всех живых существ.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экологического равновесия в природе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всё связано: растения, животные, грибы, вода, воздух и почва. Если одно звено нарушается, меняются остальные. Вырубка лесов, загрязнение, пожары и браконьерство ослабляют экосистемы и угрожают множеству видов.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нужно равновесие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экологическое равновесие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 — это такое состояние природы, при котором численность видов и запасы ресурсов меняются постепенно, без резких скачков, опасных для всей экосистемы.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равновесие сохраняется, растения, животные и люди получают более благоприятные условия жизни: чистый воздух, качественную воду, плодородную почву и стабильный климат.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экосистеме исчезает один вид, система не разрушается мгновенно: природа способна частично восстанавливаться. Но сильное вмешательство человека может запустить цепочку изменений.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поддерживают круговорот веществ, пищевые цепи и приспособленность организмов к условиям среды. Благодаря этим связям природная система остаётся согласованной и работоспособной.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пример устойчивой экосистемы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влагу, очищает воздух и помогает почве сохранять структуру. Он снижает силу ветра, уменьшает водную и ветровую эрозию и поддерживает местный климат.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среды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лесу живут деревья, кустарники, травы, грибы, насекомые, птицы и млекопитающие. Каждый организм занимает свою нишу и участвует в общей жизни экосистемы.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обитателей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Ярусное строение помогает видам распределяться по высоте: одни живут в кронах, другие — в кустарниках или у поверхности почвы. Так уменьшается конкуренция за пространство и ресурсы.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все организмы связаны пищевыми цепями и обменом веществ. Если исчезает один участник, система может ослабнуть, но при сохранении разнообразия она остаётся более устойчивой.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связи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источники давления на природу; доли условные и используются для учебного сравнения причин.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загрязнение и потеря местообитаний, потому что они затрагивают сразу многие виды и запускают цепные изменения.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учебной диаграммы по материалам задания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нарушения экологического равновесия
</a:t>
            </a:r>
            <a:endParaRPr lang="en-US" sz="31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его последствия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нефтепродукты, бытовые стоки и удобрения ухудшают качество воды. Из-за этого водоёмы становятся менее пригодными для жизни рыб, земноводных и водных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людям, сельскому хозяйству, рыболовству и болотным экосистемам. Поэтому охрана рек, озёр и прудов помогает сохранять и природу, и качество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чистых водоёмов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пластика попадают в пищевые цепи и могут накапливаться в организмах животных. Это делает проблему загрязнения скрытой, но очень опасной для экосистем.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в цепях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загрязняется, численность многих видов падает. Особенно уязвимы организмы, которые зависят от чистой воды и чувствительны к изменению химического состава среды.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живых организмов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028336"/>
            <a:ext cx="5955300" cy="26711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и данные экологических наблюдений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и нарушенная территория: сравнение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состояние среды влияет на устойчивость экосистемы и её способность сопротивляться изменениям.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биоразнообразие и лучше состояние почвы, тем устойчивее природная система и тем легче она переносит засуху и другие изменения.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восстанавливается экологическое равновесие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восстановления природной территории по материалам урока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уязвимым может быть природное разнообразие. Чем больше видов сохраняется, тем легче экосистема переживает засуху, морозы, болезни и нашествие вредителей.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36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задания; данные об охраняемых видах в России
</a:t>
            </a:r>
            <a:endParaRPr lang="en-US" sz="1367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тысяч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и животных в России нуждаются в охране.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Красная книга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 животные теряют места обитания из-за вырубки лесов, строительства, загрязнения и изменения климата. Дополнительную угрозу создают охота и сбор редких видов.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известных охраняемых видов относятся амурский тигр, белый журавль, зубр, лотос и кувшинка. Их сохранение важно не только само по себе, но и для всей природы.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Красная книга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объединяет виды, которым нужна особая охрана. Она помогает привлекать внимание к проблеме и принимать меры, чтобы сохранить живые организмы для будущего.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усиливается, когда полезные привычки становятся частью повседневной жизни семьи, школы и двора.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результативные шаги — регулярные и простые: они уменьшают отходы, расход ресурсов и давление на природные территории.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обобщённые наблюдения за природоохранным поведением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может помогать природе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679" y="4575925"/>
            <a:ext cx="222338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экологический след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вещей покупает человек без необходимости, тем больше расходуются сырьё, энергия и упаковка. Осознанный выбор помогает сократить отходы и нагрузку на производство.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поездки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поездки на личном транспорте увеличивают расход топлива и выбросы в воздух. По возможности полезно чаще ходить пешком, ездить на велосипеде или пользоваться общественным транспортом.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Расточительное использование воды и электричества быстро увеличивает экологический след. Простые действия, например выключать свет и закрывать кран, помогают экономить ресурсы каждый день.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служат дольше и используются повторно, уменьшают количество мусора. Сортировка отходов и отказ от лишней упаковки тоже заметно снижают нагрузку на природу.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окружающему миру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природе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бережного поведения и их польза для природных сообществ.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защищает живые организмы и снижает риск повреждения природных местообитаний.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мусора к чистой территории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отходы проходят путь от сбора до переработки и безопасного обращения.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49" y="1177200"/>
            <a:ext cx="5361202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природу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защищают леса, степи, болота, озёра и другие природные комплексы. Здесь растения и животные живут в условиях, близких к естественным, без сильного вмешательства человека.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Бережут редкие виды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и национальных парках охраняют виды, которым угрожают охота, загрязнение и потеря мест обитания. Это помогает сохранять природное разнообразие разных регионов страны.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науке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здесь за природными процессами, изучают изменения в экосистемах и проверяют, как территория восстанавливается. Такие данные особенно ценны для долгосрочных наблюдений.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будущим поколениям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сохраняют эталонные участки природы, чтобы люди могли увидеть, как выглядит здоровая экосистема. Это важная часть природного наследия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редко возникают поодиночке: одна из них часто запускает следующую и усиливает общий вред.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сокращаются леса и ухудшается вода, тем выше риск засух, пожаров и потери видов.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схем по экологии и природоохранным наблюдениям
</a:t>
            </a:r>
            <a:endParaRPr lang="en-US" sz="1129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экологического равновесия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очистки берега становятся безопаснее, а вода — прозрачнее и богаче кислородом. Сначала возвращаются водные растения и мелкие беспозвоночные, затем рыбы, раки и водоплавающие птицы. Территория снова становится местом отдыха и питания для многих живых организмов.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возвращается к жизни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вырубки или пожара молодые деревья постепенно укрепляют почву и удерживают влагу. С появлением кустарников и трав увеличивается число насекомых, а потом возвращаются птицы и мелкие млекопитающие. Участок снова начинает работать как устойчивая лесная экосистема.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посадки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местообитания защищают от охоты, мусора и вытаптывания, редкие виды получают шанс восстановить численность. Постепенно растут популяции растений, насекомых и животных, а ландшафт сохраняет свой естественный вид. Это видно особенно хорошо при сравнении участка до и после охраны.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Охраняемая территория оживает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восстановления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для защиты природы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3935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бумаги помогает сократить вырубку деревьев и учит бережно относиться к ресурсам. Когда класс регулярно сдаёт макулатуру, школьники лучше понимают, что отходы могут стать полезным сырьём.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03935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939731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делает привычку сортировать отходы понятной и полезной. Дети учатся отличать бумагу, пластик, стекло и металл, а также видеть, как их действия влияют на чистоту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939731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175527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 во дворе школы развивает внимательность и интерес к живой природе. Такие записи помогают заметить, какие виды встречаются рядом с человеком и как меняется их численность.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175527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птиц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7411323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комнатными или пришкольными растениями учит ответственности и аккуратности. Школьники видят, что для роста живого организма нужны свет, вода, почва и регулярная забота.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7411323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
</a:t>
            </a:r>
            <a:endParaRPr lang="en-US" sz="1300" dirty="0"/>
          </a:p>
        </p:txBody>
      </p:sp>
      <p:sp>
        <p:nvSpPr>
          <p:cNvPr id="19" name="Text 10"/>
          <p:cNvSpPr txBox="1"/>
          <p:nvPr/>
        </p:nvSpPr>
        <p:spPr>
          <a:xfrm>
            <a:off x="9647119" y="3111690"/>
            <a:ext cx="17604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небольшой экотропы помогает изучать природу прямо рядом с учебным зданием. На таких маршрутах можно размещать таблички, наблюдать за растениями и учиться не нарушать естественную среду.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647119" y="2334465"/>
            <a:ext cx="17604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Экотропа у школы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природу быстрее всего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особенно опасны, потому что быстро затрагивают сразу много живых организмов и нарушают работу экосистем.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угрозы разрушают местообитания и пищевые цепи, поэтому восстановление природы после них идёт медленно.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беречь ресурсы, снижать загрязнение и защищать природные территории, экосистемы остаются устойчивыми. Тогда у людей, животных и растений сохраняются условия для жизни сегодня и завтра.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равновесия — забота о нашем будущем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2026-06-02T10:09:59Z</dcterms:created>
  <dcterms:modified xsi:type="dcterms:W3CDTF">2026-06-02T10:09:59Z</dcterms:modified>
</cp:coreProperties>
</file>