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и стихотворение «Гонимы внешними лучами»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на природу: свет, воздух и мгновение, которое меняет весь пейзаж.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— поэт первой половины XIX века, которого называют основателем современного русского литературного языка. В его стихах природа часто связана с чувствами человека и его настроением. Он умеет передать большое чувство ясными и точными образами.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и его лирика о природе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главное — движение света и изменение природной картины. Внешние лучи как будто перестраивают вид вокруг: предметы становятся яснее, а пространство — более лёгким и живым.
</a:t>
            </a:r>
            <a:endParaRPr lang="en-US" sz="1008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так, что читатель словно сам наблюдает этот переход. Благодаря точным словам и вниманию к деталям создаётся ощущение подвижного мира, где природа постоянно откликается на свет.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удерживает внимание на том, как меняется пейзаж буквально «на глазах». Красота проявляется особенно отчётливо в короткое мгновение, когда всё кажется обновлённым и светлым.
</a:t>
            </a:r>
            <a:endParaRPr lang="en-US" sz="1055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взгляд вместо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совершает действий — он смотрит и замечает. Его впечатления важнее сюжета, поэтому в центре становятся детали природы: свет, очертания и перемены в воздухе.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выразительная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напоминает художника, который быстро «считывает» свет, цвет и движение. Он не торопится, а собирает увиденное в цельное изображение, которое становится понятным читателю.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— внимательный наблюдатель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эпохи помогает увидеть, почему Пушкин так внимательно фиксирует свет как источник мгновенного обновления природы.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контекст творчества Пушкина (первая половина XIX века, указанная в материале о поэте).
</a:t>
            </a:r>
            <a:endParaRPr lang="en-US" sz="776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у Пушкина работает как ключ: делает пейзаж ясным и воздушным, подчёркивает чистоту и свежесть момента.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ощущается постоянное движение: смещается освещение и меняются зрительные акценты. Из-за этого исчезает ощущение неподвижности, и картина начинает «оживать» в нашем воображении.
</a:t>
            </a:r>
            <a:endParaRPr lang="en-US" sz="998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движение связано не только с природой, но и с быстротой мгновения. Читатель чувствует, что красота не держится на месте: она появляется и исчезает, как световое пятно на поверхности.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эффект важен для смысла: поэт показывает, что ценность мгновения — в его динамике. Красота возникает в короткий момент и сразу же требует внимательного взгляда, чтобы её успеть увидеть.
</a:t>
            </a:r>
            <a:endParaRPr lang="en-US" sz="1036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движения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распределения образов по заданным долям (разметка для анализа содержания).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мгновения возникает как следствие наблюдения: сначала меняется свет и движение, а затем читатель «заражается» их настроением.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доли у света и движения, поэтому главная картина стихотворения строится вокруг быстрого преображения мира.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занимают главное место в стихотворении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использует эпитеты, чтобы сделать образы более яркими и зримыми. В результате свет и воздух воспринимаются не отвлечённо, а почти «осязаемо» — как детали живого пейзажа.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контраст между ясностью света и изменчивостью картины: то, что видно, быстро перестраивается. Такой приём помогает почувствовать разницу между устойчивым и преходящим в природе.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Сильную роль играют глаголы: они передают смену и перемещение. За счёт действий текст звучит динамично, даже когда речь идёт о коротком промежутке времени.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стиха поддерживает плавность и лёгкость. Ритм помогает удержать настроение созерцания и делает пейзаж «текучим», как сама смена освещения.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593" y="1394038"/>
            <a:ext cx="3782815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раскрывается через точное описание увиденного: свет и перемены становятся одновременно картиной и источником чувства.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заданному описанию содержания стихотворения.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тема и средства создают итоговое впечатление о природе как живой и изменчивой.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стихотворения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прежде всего светлое: читатель ощущает удовольствие от красивой картины природы. Свет задаёт ощущение чистоты и ясности, как будто день стал немного торжественнее.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радость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мягкая и внимательная. В тексте нет резких поворотов, поэтому взгляд задерживается на деталях: лучах, воздухе, переменах вокруг, как при тихой прогулке.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созерцание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лёгкая пауза в чувствах: красота видна, но она не задерживается. От этого появляется тонкая мысль о мимолётности, похожая на минутное «очарование и тишину».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задумчивости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передаёт восхищение не через события, а через впечатление. Удивление связано с тем, что мир меняется быстро, и именно в этом коротком переливе рождается чувство красоты.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 мгновением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общий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возникает картина, где свет и движение доминируют. Поэт задаёт тон: природа показана как быстро меняющееся поле наблюдений, а не как неподвижная декорация.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точность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становятся конкретнее: взгляд «цепляется» за то, как меняется пространство. Свет помогает различать формы, а смена освещения делает картину более живой и наглядной.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— целостное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 собранные наблюдения складываются в цельное ощущение красоты. В нескольких строках появляется мысль: прекрасное мгновение быстро уходит, но оставляет яркий след.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 ряду пейзажной лирики Пушкина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ветер как «движущиеся» персонажи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природа часто не просто фон: ветер и небо заметно влияют на настроение. В таких стихах меняется освещение, а вместе с ним меняется и наше восприятие мира, будто пейзаж дышит.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свет: обычный день становится образом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пушкинской лирике осень нередко приходит вместе с особым светом — ясным или проясняющим пространство. Поэт показывает, как одно мгновение успевает вместить и красоту, и ощущение перемен.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луч как главный «художник»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умеет превратить простое наблюдение в картину: достаточно света, чтобы предметы заговорили. Лучи выделяют воздух и расстояние, и пейзаж перестаёт быть статичным, становясь художественным образом.
</a:t>
            </a:r>
            <a:endParaRPr lang="en-US" sz="9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Последовательность: наблюдение за природой → свет и лучи → изменение картины → лёгкость и движение → восхищение → мысль о мимолётности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на точных, сжатых формулировках: в нём нет лишних подробностей. Каждое слово работает на общий образ, поэтому текст читается быстро и ясно.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спокойная, созерцательная: переходы не резкие. Поэт словно ведёт внимательный взгляд, помогая читателю постепенно «собрать» картину природы.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простоте и точности стих легко запоминать. Ритм и плавность звучания поддерживают настроение светлого наблюдения и делают впечатление цельным.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по содержательным признакам текста (в учебных целях); точные проценты не приводятся в самом произведении.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в стихотворении отдан не сюжету, а способу видеть мир: свет организует пространство, а движение создаёт ощущение быстрого взгляда.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сила текста — в передаче света, динамики и настроения. Отсюда и главная мысль о красоте краткого мгновения.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признаков: что сильнее в тексте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помогает передать плавность света и движения. Короткие и точные строки создают ощущение быстрого взгляда на пейзаж, как будто всё меняется прямо сейчас.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формы и содержания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стихов поддерживает тему лёгкости и свежести: в речи нет тяжёлых, «застревающих» оборотов. От этого картина воспринимается мягко и воздушно.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текста и содержание совпадают: спокойное, ровное построение помогает увидеть спокойную, но живую природу. Мир здесь не «ставится на паузу», а существует в движении.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напоминает смену впечатлений, читатель сам начинает двигаться глазами по описанию. Так композиция подводит к ощущению красоты мгновения.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012" y="3293697"/>
            <a:ext cx="185700" cy="1650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для знакомства с Пушкиным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мысли и точность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как Пушкин умеет ясно выражать наблюдение: свет и движение становятся понятной основой картины. Стихотворение учит отличать главное от случайных деталей.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языка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перегруженности: каждое слово работает на общий образ. Это удобный пример того, как простая лексика может звучать выразительно и красиво.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Чувство, рождаемое через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передаёт настроение не рассказом о событиях, а самим видом природы: лучи, воздух, изменение света. Так читатель учится «переживать» увиденное вместе с лирическим героем.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0800" y="1379475"/>
            <a:ext cx="80337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солнечного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чувство бывает, когда солнечный луч на дереве вдруг становится особенно ярким. Кажется, что вокруг стало светлее и спокойнее — как в короткой вспышке радости.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263100" y="2301325"/>
            <a:ext cx="74715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погода и небо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продолжается, когда быстро меняется небо: свет то усиливается, то смягчается. В такие минуты легко заметить, как меняется весь пейзаж за считанные секунды.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25375" y="3223150"/>
            <a:ext cx="684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ветра приходят новые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ветра облака расходятся, и воздух становится «чётче». Природа будто обновляется, а привычные предметы начинают смотреться иначе — ближе, ярче, выразительнее.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87675" y="4109500"/>
            <a:ext cx="63468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длится недолго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— мысль о мимолётности: красота может быть рядом, но проходит быстро. Стихотворение помогает научиться замечать её вовремя и ценить короткие моменты.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жизненным опытом школьника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703" y="1808050"/>
            <a:ext cx="3383493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содержания и художественных особенностей текста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опорные слова, чтобы быстро восстановить содержание, понять настроение и сформулировать главный вывод о тексте.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главный смысл держится на связке: свет → движение → ощущение красоты короткого момента.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для анализа стихотворения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открывает стихотворение Пушкина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«Гонимы внешними лучами» показывает, как Пушкин в небольшом тексте создаёт яркий образ природы. Свет, движение и точное слово помогают увидеть красоту мгновения и учат внимательнее смотреть на мир.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2026-05-13T01:26:43Z</dcterms:created>
  <dcterms:modified xsi:type="dcterms:W3CDTF">2026-05-13T01:26:43Z</dcterms:modified>
</cp:coreProperties>
</file>