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Родовой строй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жили одной большой дружной семьёй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людям нужно было держаться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одиночку древнему человеку было трудно найти пищу, согреться и защититься от опасностей. Поэтому люди объединялись в род, чтобы делить работу, поддерживать слабых и вместе переживать трудные времена.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872075" y="684675"/>
            <a:ext cx="742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род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277700" y="19579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родня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Родом называли большую группу людей, которые считали себя родственниками и жили одной общиной. Они вместе заботились о жизни, делили обязанности и чувствовали себя одной семьёй.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277700" y="32954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дела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рода были общие занятия: добыча пищи, строительство жилища, охрана и воспитание детей. Каждый делал свою часть работы, чтобы всем было безопаснее и легче.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219975" y="19579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роде существовали понятные правила. Нельзя было ссориться без причины, нужно было делиться едой и помогать тем, кому трудно. Эти правила удерживали людей вместе.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19975" y="32954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детях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Детей воспитывали не только родители. Их окружали вниманием и другие взрослые из рода, поэтому ребёнок быстро учился слушать, наблюдать и повторять полезные дела.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Жилище рядом с жилищем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старались жить близко друг к другу: в пещерах, шалашах или простых землянках. Так было удобнее вместе следить за огнём, защищать детей и быстро собираться при опасности.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дружная команда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роде напоминала работу дружной команды. Если одному было трудно, другие приходили на помощь. Благодаря этому люди могли выживать там, где одному было бы очень тяжело.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День, полный дел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и днём одни собирали ягоды, коренья и сухие ветки, а другие отправлялись на охоту. У каждого в общине было своё дело, и это помогало не тратить силы зря.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выглядела жизнь в родовой общине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труд и общая собственность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36875" y="190750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роде многие вещи считались общими: жилище, огонь, орудия и добытая пища. Никто не прятал запасы только для себя, потому что выживание зависело от всех.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1027060" y="136152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для всех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37100" y="190750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от общего запаса выигрывали маленькие дети, больные и старики. Им было труднее добывать пищу самим, поэтому род заботился о них особенно внимательно.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5227285" y="136152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тем, кому тяжело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436875" y="361755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охоты или сбора еды всё приносили в общину и делили между людьми. Так каждый получал свою часть, а слабые не оставались голодными.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1027060" y="307157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Делили добычу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4637100" y="361755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труд делал жизнь надёжнее и спокойнее. Когда каждый выполнял своё дело, род мог строить жилище, добывать пищу и защищаться от бед вместе.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5227285" y="307157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ради всех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род добывал пищу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в жизни родовой общины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125" y="1830853"/>
            <a:ext cx="355500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05713" y="1841136"/>
            <a:ext cx="376800" cy="3349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124" y="3512438"/>
            <a:ext cx="355500" cy="35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6361" y="3512438"/>
            <a:ext cx="355500" cy="35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Орудия труда древних людей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ножи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ножи помогали резать мясо, шкуры и растения. Их делали из камня вручную, поэтому хорошее лезвие ценили и берегли очень аккуратно.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Скребки и палки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Скребками очищали шкуры, а палки-копалки помогали искать коренья в земле. Эти простые вещи были нужны каждый день и служили всей общине.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Копья и лук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Копья помогали на охоте, а позже люди придумали лук и стрелы. С ними добывать животных стало удобнее, хотя меткость всё равно была очень важна.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425150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Костяные иглы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4910925" y="4049425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кости делали тонкие иглы, чтобы сшивать одежду и шкуры. Такие предметы были маленькими, но очень полезными, особенно в холодное время года.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425350" y="263525"/>
            <a:ext cx="44715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огонь был настоящим сокровищем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851675" y="1368275"/>
            <a:ext cx="4045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 свет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согревал людей в холодные дни и освещал жилище ночью. Рядом с костром было уютнее, а темнота уже не казалась такой страшной.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51675" y="2198550"/>
            <a:ext cx="4045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зверей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Пламя отпугивало хищников, которые боялись подойти близко. Поэтому костёр был не просто полезным, а настоящим сторожем родовой общины.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51675" y="3037212"/>
            <a:ext cx="4045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Вкусная и безопасная еда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огне готовили мясо, рыбу и коренья. После приготовления пища становилась мягче и вкуснее, а ещё её было легче есть и переваривать.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851675" y="3871675"/>
            <a:ext cx="4045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бережная забота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костёр тух, это становилось бедой для всех. Поэтому люди следили за огнём очень внимательно, словно он был капризным, но любимым помощником.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принимал важные решения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651575" y="2121150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 согласие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следовали правилам, род действовал дружно и уверенно. Тогда легче было работать, защищаться и заботиться друг о друге без лишних споров.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1347200" y="212102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взрослых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дела обсуждали старейшины и опытные взрослые. Они лучше знали, где искать пищу, как избежать опасности и как поступить справедливо.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501400" y="387727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рода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общине существовали понятные правила: помогать слабым, делиться едой, слушать старших и не ссориться по пустякам. Так жить было спокойнее.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2025" y="1276603"/>
            <a:ext cx="335400" cy="268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2025" y="2994478"/>
            <a:ext cx="335400" cy="2683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32038" y="1249063"/>
            <a:ext cx="323400" cy="32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972463" y="2966938"/>
            <a:ext cx="242550" cy="3234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36875" y="1930500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думали, что вокруг живут духи воды, леса, ветра и солнца. Они старались их не сердить и просили помощи перед важными делами.
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1136600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Силы природы
</a:t>
            </a:r>
            <a:endParaRPr lang="en-US" sz="1300" dirty="0"/>
          </a:p>
        </p:txBody>
      </p:sp>
      <p:sp>
        <p:nvSpPr>
          <p:cNvPr id="17" name="Text 2"/>
          <p:cNvSpPr txBox="1"/>
          <p:nvPr/>
        </p:nvSpPr>
        <p:spPr>
          <a:xfrm>
            <a:off x="436875" y="3665371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люди верили, что умершие родственники могут оберегать живых. Поэтому память о предках была важной частью жизни и придавала людям уверенность.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1136600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предков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4837650" y="1930500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звери казались людям особенно сильными и мудрыми. Их уважали, а иногда даже считали, что животное может помочь в охоте и защитить род.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5550724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животных
</a:t>
            </a:r>
            <a:endParaRPr lang="en-US" sz="1300" dirty="0"/>
          </a:p>
        </p:txBody>
      </p:sp>
      <p:sp>
        <p:nvSpPr>
          <p:cNvPr id="21" name="Text 6"/>
          <p:cNvSpPr txBox="1"/>
          <p:nvPr/>
        </p:nvSpPr>
        <p:spPr>
          <a:xfrm>
            <a:off x="4837650" y="3665372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охота была удачной и беды обходили стороной, люди совершали обряды и просили удачи. Им казалось, что так можно договориться с миром вокруг.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5550724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Обряды и просьбы
</a:t>
            </a:r>
            <a:endParaRPr lang="en-US" sz="1300" dirty="0"/>
          </a:p>
        </p:txBody>
      </p:sp>
      <p:sp>
        <p:nvSpPr>
          <p:cNvPr id="23" name="Text 8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436875" y="404025"/>
            <a:ext cx="844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что верили люди родового строя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23" y="3119295"/>
            <a:ext cx="2521706" cy="20242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0198" y="3119295"/>
            <a:ext cx="2521706" cy="20242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05310" y="1359582"/>
            <a:ext cx="2521800" cy="20243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7077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у костра
</a:t>
            </a:r>
            <a:pPr algn="ctr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у входа в пещеру кто-то наносил на стену силуэт оленя. Рядом появлялись линии копий и следы ног охотников. Такой рисунок напоминал всем, как добывали пищу и как важно было действовать вместе.
</a:t>
            </a:r>
            <a:endParaRPr lang="en-US" sz="1190" dirty="0"/>
          </a:p>
        </p:txBody>
      </p:sp>
      <p:sp>
        <p:nvSpPr>
          <p:cNvPr id="10" name="Text 1"/>
          <p:cNvSpPr txBox="1"/>
          <p:nvPr/>
        </p:nvSpPr>
        <p:spPr>
          <a:xfrm>
            <a:off x="6206852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 узорах
</a:t>
            </a:r>
            <a:pPr algn="ctr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на вещах появлялись не только звери, но и особые знаки рода. По ним взрослые узнавали своих, а дети запоминали рассказы о предках. Так обычный камень или кость превращались в хранителя памяти.
</a:t>
            </a:r>
            <a:endParaRPr lang="en-US" sz="1190" dirty="0"/>
          </a:p>
        </p:txBody>
      </p:sp>
      <p:sp>
        <p:nvSpPr>
          <p:cNvPr id="11" name="Text 2"/>
          <p:cNvSpPr txBox="1"/>
          <p:nvPr/>
        </p:nvSpPr>
        <p:spPr>
          <a:xfrm>
            <a:off x="3382540" y="3651413"/>
            <a:ext cx="23886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Украшение как знак принадлежности
</a:t>
            </a:r>
            <a:pPr algn="ctr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ракушек, зубов и косточек делали простые бусы и подвески. Их носили не только ради красоты: украшение показывало, к какому роду человек принадлежит. Для детей это было почти как особый семейный знак.
</a:t>
            </a:r>
            <a:endParaRPr lang="en-US" sz="1178" dirty="0"/>
          </a:p>
        </p:txBody>
      </p:sp>
      <p:sp>
        <p:nvSpPr>
          <p:cNvPr id="12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рода на камне и в бусах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ребёнка от младенца до помощника рода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ребёнок постепенно учился жить в родовой общине: сначала его оберегали, затем учили наблюдать, повторять действия и помогать взрослым.
</a:t>
            </a:r>
            <a:endParaRPr lang="en-US" sz="151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67025"/>
            <a:ext cx="3316200" cy="20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чем занимался в роду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267100" y="767001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и добыча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мужчины уходили за добычей, потому что это требовало долгих переходов и силы. Они выслеживали животных, ставили ловушки и приносили мясо, чтобы у рода была еда на несколько дней.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267100" y="2005032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еда и дети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обычно собирали съедобные растения, готовили пищу и присматривали за детьми. Их работа была не менее важной: без неё роду было бы трудно сохранять порядок и силы.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267100" y="3225497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труд для всех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родах обязанности распределялись по-разному, но смысл оставался одним. Каждый делал своё дело ради общей жизни, и поэтому даже маленькая помощь становилась очень ценной.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872075" y="684675"/>
            <a:ext cx="3845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защищались от опасностей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277700" y="1513000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Укрытие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старались жить там, где можно быстро спрятаться от дождя, ветра и хищников. Пещера, шалаш или землянка помогали пережить ночь и сохранять тепло для всех.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277700" y="2269347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Костёр на страже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был не только полезным, но и защитным. Он освещал вход в жилище, отпугивал зверей и собирал вокруг себя весь род, будто большой живой круг.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277700" y="3026224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взрослых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появлялась опасность, взрослые действовали вместе и не оставляли друг друга одного. Одни следили за окрестностью, другие защищали детей, а самые опытные принимали решение.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1277700" y="3792000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со старшими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не бегали далеко от лагеря и держались возле взрослых. Так было спокойнее и безопаснее: рядом всегда находился тот, кто подскажет, защитит и вовремя заметит беду.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добыча — много помощников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человек не мог бы долго искать пищу, строить жилище и охранять костёр сразу. Когда взрослые работали вместе, дело шло быстрее, а сил хватало на всё самое нужное. Поэтому род держался не только на родстве, но и на взаимной поддержке.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в трудные дни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становилось холодно или добычи не хватало, род спасали общие запасы и совместные дела. Люди переживали тяжёлые дни спокойнее, потому что никто не оставался один. Вместе было проще выстоять и дождаться удачи.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под надёжной защитой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Маленькому ребёнку нужен был постоянный уход, а не только помощь родителей. В роде рядом всегда были другие взрослые, которые могли покормить, успокоить и присмотреть. Так дети росли в безопасности, а взрослые делили заботу между собой.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вместе жить легче и безопаснее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родовой строй начал меняться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важные перемены в жизни людей: развитие земледелия и скотоводства постепенно сделало большие родовые общины менее нужными.
</a:t>
            </a:r>
            <a:endParaRPr lang="en-US" sz="151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родовой строй отличается от нашей жизни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36875" y="1907500"/>
            <a:ext cx="266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люди чаще живут отдельными семьями, а не одной большой родовой группой. У каждой семьи есть свой дом, свои вещи и свои привычные дела, поэтому жизнь стала более самостоятельной.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955210" y="136152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Живут семьями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217725" y="1907500"/>
            <a:ext cx="266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прошлом почти всё делали сообща, а теперь у каждого человека свои задания и роль в семье. Кто-то учится, кто-то работает, а кто-то помогает дома — и всё это важно.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736060" y="136152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Обязанности распределены иначе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998575" y="1907500"/>
            <a:ext cx="266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родовой строй давно ушёл в прошлое, хорошие правила не исчезли. Люди по-прежнему стараются помогать близким, уважать старших и делать важные дела вместе, чтобы всем было легче.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516910" y="136152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 остались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и учебники тогда ещё не существовали. Чтобы не потерять важные знания, люди запоминали истории, обычаи и названия предметов на слух.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223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pPr algn="ctr" indent="0" marL="0">
              <a:lnSpc>
                <a:spcPct val="90000"/>
              </a:lnSpc>
              <a:buNone/>
            </a:pPr>
            <a:r>
              <a:rPr lang="en-US" sz="938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письменных книг у людей родового строя, поэтому знания они передавали только рассказами, песнями и запоминающимися знаками.
</a:t>
            </a:r>
            <a:endParaRPr lang="en-US" sz="4223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о первобытном обществе и устной передаче знаний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23" y="3119295"/>
            <a:ext cx="2521706" cy="20242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0198" y="3119295"/>
            <a:ext cx="2521706" cy="20242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05310" y="1359582"/>
            <a:ext cx="2521800" cy="20243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7077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Каменный нож в витрине
</a:t>
            </a:r>
            <a:pPr algn="ctr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музее можно увидеть каменный нож, который когда-то держали в руках древние люди. По его форме учёные понимают, как им резали мясо, обрабатывали шкуры и заботились о повседневной жизни рода.
</a:t>
            </a:r>
            <a:endParaRPr lang="en-US" sz="1190" dirty="0"/>
          </a:p>
        </p:txBody>
      </p:sp>
      <p:sp>
        <p:nvSpPr>
          <p:cNvPr id="10" name="Text 1"/>
          <p:cNvSpPr txBox="1"/>
          <p:nvPr/>
        </p:nvSpPr>
        <p:spPr>
          <a:xfrm>
            <a:off x="6206852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Рисунок, который не забыли
</a:t>
            </a:r>
            <a:pPr algn="ctr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стенах пещер сохранились изображения зверей и охоты. Они помогают узнать, что волновало людей, кого они боялись и на что надеялись. Для учёных это как письмо из очень далёкого прошлого.
</a:t>
            </a:r>
            <a:endParaRPr lang="en-US" sz="1190" dirty="0"/>
          </a:p>
        </p:txBody>
      </p:sp>
      <p:sp>
        <p:nvSpPr>
          <p:cNvPr id="11" name="Text 2"/>
          <p:cNvSpPr txBox="1"/>
          <p:nvPr/>
        </p:nvSpPr>
        <p:spPr>
          <a:xfrm>
            <a:off x="3382540" y="3651413"/>
            <a:ext cx="23886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зверей и людей
</a:t>
            </a:r>
            <a:pPr algn="ctr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лежат кости животных и простые орудия труда. Такие находки подсказывают, что люди охотились, разделывали добычу и использовали каждую полезную часть. Получается почти древняя история без единого слова.
</a:t>
            </a:r>
            <a:endParaRPr lang="en-US" sz="1190" dirty="0"/>
          </a:p>
        </p:txBody>
      </p:sp>
      <p:sp>
        <p:nvSpPr>
          <p:cNvPr id="12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Находки, которые рассказывают о прошлом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главное запомнить о родовом строе?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Родовой строй помогал людям выживать, потому что они жили и трудились вместе. Общая забота, еда и правила делали род сильным, а людей — дружными и внимательными друг к другу.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2026-05-25T16:42:40Z</dcterms:created>
  <dcterms:modified xsi:type="dcterms:W3CDTF">2026-05-25T16:42:40Z</dcterms:modified>
</cp:coreProperties>
</file>