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наша Родина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страна огромна, красива и дорога каждому из нас.
</a:t>
            </a:r>
            <a:endParaRPr lang="en-US" sz="4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мы узнаем, где находится Россия, какие у неё символы, столица, природа и народы, а ещё поймём, как каждый человек может заботиться о Родине каждый день.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России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Россия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378670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2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огромную часть северной Евразии и считается самой большой страной мира по площади. На карте её территория выглядит как настоящий гигант, где хватает места для лесов, степей и морей.
</a:t>
            </a:r>
            <a:endParaRPr lang="en-US" sz="1239" dirty="0"/>
          </a:p>
        </p:txBody>
      </p:sp>
      <p:sp>
        <p:nvSpPr>
          <p:cNvPr id="12" name="Text 3"/>
          <p:cNvSpPr txBox="1"/>
          <p:nvPr/>
        </p:nvSpPr>
        <p:spPr>
          <a:xfrm>
            <a:off x="6970425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2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России встречаются леса, горы, степи, реки, озёра и моря. Из-за такой величины в разных местах погода и природа могут сильно отличаться друг от друга.
</a:t>
            </a:r>
            <a:endParaRPr lang="en-US" sz="1289" dirty="0"/>
          </a:p>
        </p:txBody>
      </p:sp>
      <p:sp>
        <p:nvSpPr>
          <p:cNvPr id="13" name="Text 4"/>
          <p:cNvSpPr txBox="1"/>
          <p:nvPr/>
        </p:nvSpPr>
        <p:spPr>
          <a:xfrm>
            <a:off x="437867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2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город России — Москва. Именно здесь находятся важные государственные здания, а также места, которые знают и любят жители страны и гости из других городов.
</a:t>
            </a:r>
            <a:endParaRPr lang="en-US" sz="1302" dirty="0"/>
          </a:p>
        </p:txBody>
      </p:sp>
      <p:sp>
        <p:nvSpPr>
          <p:cNvPr id="14" name="Text 5"/>
          <p:cNvSpPr txBox="1"/>
          <p:nvPr/>
        </p:nvSpPr>
        <p:spPr>
          <a:xfrm>
            <a:off x="697042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времени и сезонов
</a:t>
            </a:r>
            <a:pPr algn="l" indent="0" marL="0">
              <a:lnSpc>
                <a:spcPct val="100000"/>
              </a:lnSpc>
              <a:buNone/>
            </a:pPr>
            <a:r>
              <a:rPr lang="en-US" sz="2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крае ещё лежит снег, а в другом уже цветут деревья. Поэтому в России можно увидеть разные времена года почти одновременно, если смотреть на страну очень широко.
</a:t>
            </a:r>
            <a:endParaRPr lang="en-US" sz="123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6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символы России
</a:t>
            </a:r>
            <a:endParaRPr lang="en-US" sz="2206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799442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флаг состоит из белой, синей и красной полос. Он поднимается на важных зданиях, праздниках и торжественных событиях, напоминая людям о единстве страны.
</a:t>
            </a:r>
            <a:endParaRPr lang="en-US" sz="1179" dirty="0"/>
          </a:p>
        </p:txBody>
      </p:sp>
      <p:sp>
        <p:nvSpPr>
          <p:cNvPr id="12" name="Text 3"/>
          <p:cNvSpPr txBox="1"/>
          <p:nvPr/>
        </p:nvSpPr>
        <p:spPr>
          <a:xfrm>
            <a:off x="3799442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страны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799274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гербе изображён двуглавый орёл. Этот символ очень старинный и торжественный. Он показывает силу, историю и особое значение нашей страны среди других государств.
</a:t>
            </a:r>
            <a:endParaRPr lang="en-US" sz="1258" dirty="0"/>
          </a:p>
        </p:txBody>
      </p:sp>
      <p:sp>
        <p:nvSpPr>
          <p:cNvPr id="14" name="Text 5"/>
          <p:cNvSpPr txBox="1"/>
          <p:nvPr/>
        </p:nvSpPr>
        <p:spPr>
          <a:xfrm>
            <a:off x="3799274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России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6356296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звучит на праздниках, соревнованиях и официальных церемониях. Когда его слушают, люди встают и с уважением относятся к государственному символу.
</a:t>
            </a:r>
            <a:endParaRPr lang="en-US" sz="1269" dirty="0"/>
          </a:p>
        </p:txBody>
      </p:sp>
      <p:sp>
        <p:nvSpPr>
          <p:cNvPr id="16" name="Text 7"/>
          <p:cNvSpPr txBox="1"/>
          <p:nvPr/>
        </p:nvSpPr>
        <p:spPr>
          <a:xfrm>
            <a:off x="6356296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России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56128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Флаг, герб и гимн помогают каждому человеку помнить: Россия у нас одна, большая и любимая. Эти символы объединяют людей и делают их ближе друг к другу.
</a:t>
            </a:r>
            <a:endParaRPr lang="en-US" sz="1354" dirty="0"/>
          </a:p>
        </p:txBody>
      </p:sp>
      <p:sp>
        <p:nvSpPr>
          <p:cNvPr id="18" name="Text 9"/>
          <p:cNvSpPr txBox="1"/>
          <p:nvPr/>
        </p:nvSpPr>
        <p:spPr>
          <a:xfrm>
            <a:off x="6356128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единства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столица России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0361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столица нашей страны и её важнейший центр. Здесь принимают государственные решения, работают музеи, театры и учреждения, которые знают взрослые и дети.
</a:t>
            </a:r>
            <a:endParaRPr lang="en-US" sz="1236" dirty="0"/>
          </a:p>
        </p:txBody>
      </p:sp>
      <p:sp>
        <p:nvSpPr>
          <p:cNvPr id="11" name="Text 3"/>
          <p:cNvSpPr txBox="1"/>
          <p:nvPr/>
        </p:nvSpPr>
        <p:spPr>
          <a:xfrm>
            <a:off x="420361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город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20186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и Красная площадь — самые известные места Москвы. Они напоминают о прошлом России и показывают, как бережно в столице хранят историю.
</a:t>
            </a:r>
            <a:endParaRPr lang="en-US" sz="1354" dirty="0"/>
          </a:p>
        </p:txBody>
      </p:sp>
      <p:sp>
        <p:nvSpPr>
          <p:cNvPr id="13" name="Text 5"/>
          <p:cNvSpPr txBox="1"/>
          <p:nvPr/>
        </p:nvSpPr>
        <p:spPr>
          <a:xfrm>
            <a:off x="420186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и Красная площадь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3076165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очень большая и живая: здесь ездит метро, работают парки, школы, театры и магазины. В городе всегда много движения, а ещё немножко приятной суеты.
</a:t>
            </a:r>
            <a:endParaRPr lang="en-US" sz="1354" dirty="0"/>
          </a:p>
        </p:txBody>
      </p:sp>
      <p:sp>
        <p:nvSpPr>
          <p:cNvPr id="15" name="Text 7"/>
          <p:cNvSpPr txBox="1"/>
          <p:nvPr/>
        </p:nvSpPr>
        <p:spPr>
          <a:xfrm>
            <a:off x="3076165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город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3075991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старинные улицы соседствуют с новыми зданиями. Поэтому столица показывает, что в России можно уважать прошлое и одновременно строить современную жизнь.
</a:t>
            </a:r>
            <a:endParaRPr lang="en-US" sz="1244" dirty="0"/>
          </a:p>
        </p:txBody>
      </p:sp>
      <p:sp>
        <p:nvSpPr>
          <p:cNvPr id="17" name="Text 9"/>
          <p:cNvSpPr txBox="1"/>
          <p:nvPr/>
        </p:nvSpPr>
        <p:spPr>
          <a:xfrm>
            <a:off x="3075991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современность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России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127320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края
</a:t>
            </a:r>
            <a:pPr algn="l" indent="0" marL="0">
              <a:lnSpc>
                <a:spcPct val="100000"/>
              </a:lnSpc>
              <a:buNone/>
            </a:pPr>
            <a:r>
              <a:rPr lang="en-US" sz="2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России есть тундра, где холодно и просторно, а растения низкие и выносливые. Там природа учит нас терпению и показывает, как по-разному выглядит наша страна.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719075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
</a:t>
            </a:r>
            <a:pPr algn="l" indent="0" marL="0">
              <a:lnSpc>
                <a:spcPct val="100000"/>
              </a:lnSpc>
              <a:buNone/>
            </a:pPr>
            <a:r>
              <a:rPr lang="en-US" sz="2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много рек и озёр. Самое глубокое озеро на Земле — Байкал, а Волга — одна из самых известных рек страны. Они украшают природу и питают жизнь.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112732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степи
</a:t>
            </a:r>
            <a:pPr algn="l" indent="0" marL="0">
              <a:lnSpc>
                <a:spcPct val="100000"/>
              </a:lnSpc>
              <a:buNone/>
            </a:pPr>
            <a:r>
              <a:rPr lang="en-US" sz="2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тайге растут густые леса, а в степях широко и свободно. Эти природные зоны отличаются друг от друга, словно разные страницы одной большой книги о России.
</a:t>
            </a:r>
            <a:endParaRPr lang="en-US" sz="1361" dirty="0"/>
          </a:p>
        </p:txBody>
      </p:sp>
      <p:sp>
        <p:nvSpPr>
          <p:cNvPr id="13" name="Text 5"/>
          <p:cNvSpPr txBox="1"/>
          <p:nvPr/>
        </p:nvSpPr>
        <p:spPr>
          <a:xfrm>
            <a:off x="371907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времён года
</a:t>
            </a:r>
            <a:pPr algn="l" indent="0" marL="0">
              <a:lnSpc>
                <a:spcPct val="100000"/>
              </a:lnSpc>
              <a:buNone/>
            </a:pPr>
            <a:r>
              <a:rPr lang="en-US" sz="2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во многих местах лежит снег и крепчает мороз, а летом появляются зелёные леса, цветы и тёплое солнце. Природа России умеет удивлять в любое время года.
</a:t>
            </a:r>
            <a:endParaRPr lang="en-US" sz="138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любви к Родине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Родине растёт шаг за шагом: от семьи и дома к добрым делам для страны.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России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799442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живут русские, татары, башкиры, чуваши, якуты и многие другие народы. У каждого народа своя история, и вместе они создают богатство страны.
</a:t>
            </a:r>
            <a:endParaRPr lang="en-US" sz="1354" dirty="0"/>
          </a:p>
        </p:txBody>
      </p:sp>
      <p:sp>
        <p:nvSpPr>
          <p:cNvPr id="12" name="Text 3"/>
          <p:cNvSpPr txBox="1"/>
          <p:nvPr/>
        </p:nvSpPr>
        <p:spPr>
          <a:xfrm>
            <a:off x="3799442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799274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народов России есть красивые костюмы, песни, сказки, блюда и праздники. Эти традиции передаются от старших к младшим и помогают сохранять память о прошлом.
</a:t>
            </a:r>
            <a:endParaRPr lang="en-US" sz="1248" dirty="0"/>
          </a:p>
        </p:txBody>
      </p:sp>
      <p:sp>
        <p:nvSpPr>
          <p:cNvPr id="14" name="Text 5"/>
          <p:cNvSpPr txBox="1"/>
          <p:nvPr/>
        </p:nvSpPr>
        <p:spPr>
          <a:xfrm>
            <a:off x="3799274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Своё наследие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6356296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люди могут говорить по-разному и соблюдать разные обычаи, они живут в одном государстве. Общая Родина объединяет всех, как большая и дружная семья.
</a:t>
            </a:r>
            <a:endParaRPr lang="en-US" sz="1354" dirty="0"/>
          </a:p>
        </p:txBody>
      </p:sp>
      <p:sp>
        <p:nvSpPr>
          <p:cNvPr id="16" name="Text 7"/>
          <p:cNvSpPr txBox="1"/>
          <p:nvPr/>
        </p:nvSpPr>
        <p:spPr>
          <a:xfrm>
            <a:off x="6356296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страна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56128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уважают друг друга, им легче понимать, дружить и жить спокойно. Доброе отношение делает страну крепче, а соседей — ближе.
</a:t>
            </a:r>
            <a:endParaRPr lang="en-US" sz="1354" dirty="0"/>
          </a:p>
        </p:txBody>
      </p:sp>
      <p:sp>
        <p:nvSpPr>
          <p:cNvPr id="18" name="Text 9"/>
          <p:cNvSpPr txBox="1"/>
          <p:nvPr/>
        </p:nvSpPr>
        <p:spPr>
          <a:xfrm>
            <a:off x="6356128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уважение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традиции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378670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
</a:t>
            </a:r>
            <a:pPr algn="l" indent="0" marL="0">
              <a:lnSpc>
                <a:spcPct val="100000"/>
              </a:lnSpc>
              <a:buNone/>
            </a:pPr>
            <a:r>
              <a:rPr lang="en-US" sz="2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— один из самых любимых праздников в России. Дома украшают ёлки, готовят подарки и ждут чудес. В этот день особенно приятно быть вместе с семьёй.
</a:t>
            </a:r>
            <a:endParaRPr lang="en-US" sz="1389" dirty="0"/>
          </a:p>
        </p:txBody>
      </p:sp>
      <p:sp>
        <p:nvSpPr>
          <p:cNvPr id="12" name="Text 3"/>
          <p:cNvSpPr txBox="1"/>
          <p:nvPr/>
        </p:nvSpPr>
        <p:spPr>
          <a:xfrm>
            <a:off x="6970425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Победы
</a:t>
            </a:r>
            <a:pPr algn="l" indent="0" marL="0">
              <a:lnSpc>
                <a:spcPct val="100000"/>
              </a:lnSpc>
              <a:buNone/>
            </a:pPr>
            <a:r>
              <a:rPr lang="en-US" sz="2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мая отмечают День Победы. В этот день вспоминают героизм людей, которые защитили страну в годы Великой Отечественной войны, и благодарят тех, кто подарил мир.
</a:t>
            </a:r>
            <a:endParaRPr lang="en-US" sz="1389" dirty="0"/>
          </a:p>
        </p:txBody>
      </p:sp>
      <p:sp>
        <p:nvSpPr>
          <p:cNvPr id="13" name="Text 4"/>
          <p:cNvSpPr txBox="1"/>
          <p:nvPr/>
        </p:nvSpPr>
        <p:spPr>
          <a:xfrm>
            <a:off x="437867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
</a:t>
            </a:r>
            <a:pPr algn="l" indent="0" marL="0">
              <a:lnSpc>
                <a:spcPct val="100000"/>
              </a:lnSpc>
              <a:buNone/>
            </a:pPr>
            <a:r>
              <a:rPr lang="en-US" sz="2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 связана с блинами, играми и весёлыми гуляньями. Этот праздник помогает проводить зиму и встречать весну с хорошим настроением и румяными щеками.
</a:t>
            </a:r>
            <a:endParaRPr lang="en-US" sz="1389" dirty="0"/>
          </a:p>
        </p:txBody>
      </p:sp>
      <p:sp>
        <p:nvSpPr>
          <p:cNvPr id="14" name="Text 5"/>
          <p:cNvSpPr txBox="1"/>
          <p:nvPr/>
        </p:nvSpPr>
        <p:spPr>
          <a:xfrm>
            <a:off x="697042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2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России напоминает о нашей стране, её истории и достижениях. Праздник объединяет людей, помогает радоваться общей Родине и чувствовать себя частью большого народа.
</a:t>
            </a:r>
            <a:endParaRPr lang="en-US" sz="127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87344"/>
            <a:ext cx="284700" cy="227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74691"/>
            <a:ext cx="284700" cy="2530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87344"/>
            <a:ext cx="284700" cy="2277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58874"/>
            <a:ext cx="284700" cy="28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который объединяет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русском языке люди разговаривают дома, в школе, в магазине и на улице. Он помогает быстро понимать друг друга и спокойно решать повседневные дела.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русском языке написаны сказки, стихи, пословицы и песни. Через них дети узнают новые слова, учатся мечтать и лучше понимают культуру своей страны.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сказки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нужен для чтения, письма и учёбы. Без него трудно задавать вопросы, отвечать на уроках и узнавать что-то новое каждый день.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сохраняет память о народе, его традициях и истории. Когда люди бережно относятся к родному слову, они помогают культуре жить долго и красиво.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852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2086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0311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8536" y="1203795"/>
            <a:ext cx="1729200" cy="165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4400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— город дворцов и мостов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словно создан для прогулок и удивления. Здесь над реками поднимаются разводные мосты, а рядом стоят красивые дворцы и музеи. Белые ночи делают город особенно светлым и почти сказочным.
</a:t>
            </a:r>
            <a:endParaRPr lang="en-US" sz="1150" dirty="0"/>
          </a:p>
        </p:txBody>
      </p:sp>
      <p:sp>
        <p:nvSpPr>
          <p:cNvPr id="10" name="Text 2"/>
          <p:cNvSpPr txBox="1"/>
          <p:nvPr/>
        </p:nvSpPr>
        <p:spPr>
          <a:xfrm>
            <a:off x="2452634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 — древний и современный город
</a:t>
            </a:r>
            <a:pPr algn="ctr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 встречает гостей старинным кремлём, яркими улицами и спокойной красотой. В городе чувствуется уважение к истории и любовь к современному ритму жизни. Здесь рядом стоят памятники прошлого и новые дома.
</a:t>
            </a:r>
            <a:endParaRPr lang="en-US" sz="1105" dirty="0"/>
          </a:p>
        </p:txBody>
      </p:sp>
      <p:sp>
        <p:nvSpPr>
          <p:cNvPr id="11" name="Text 3"/>
          <p:cNvSpPr txBox="1"/>
          <p:nvPr/>
        </p:nvSpPr>
        <p:spPr>
          <a:xfrm>
            <a:off x="4570859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 — море, горы и солнце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Сочи можно увидеть сразу и тёплое море, и высокие горы. Город радует зелёными парками, набережными и ярким южным настроением. Здесь особенно приятно гулять, дышать свежим воздухом и смотреть на волны.
</a:t>
            </a:r>
            <a:endParaRPr lang="en-US" sz="1150" dirty="0"/>
          </a:p>
        </p:txBody>
      </p:sp>
      <p:sp>
        <p:nvSpPr>
          <p:cNvPr id="12" name="Text 4"/>
          <p:cNvSpPr txBox="1"/>
          <p:nvPr/>
        </p:nvSpPr>
        <p:spPr>
          <a:xfrm>
            <a:off x="6689084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Владивосток и Екатеринбург — разные, но интересные
</a:t>
            </a:r>
            <a:pPr algn="ctr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Владивосток удивляет морским характером, а Екатеринбург — сильным уральским духом и красивой городской жизнью. У каждого города есть свой голос, свои улицы и свои места, которые запоминаются надолго.
</a:t>
            </a:r>
            <a:endParaRPr lang="en-US" sz="1114" dirty="0"/>
          </a:p>
        </p:txBody>
      </p:sp>
      <p:sp>
        <p:nvSpPr>
          <p:cNvPr id="13" name="Text 5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России, которые хочется увидеть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великих имён России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836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год родился Александр Пушкин. Он подарил детям и взрослым сказки, стихи и яркий русский язык.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37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1799 — Александр Пушкин
</a:t>
            </a:r>
            <a:endParaRPr lang="en-US" sz="1284" dirty="0"/>
          </a:p>
        </p:txBody>
      </p:sp>
      <p:sp>
        <p:nvSpPr>
          <p:cNvPr id="11" name="Text 4"/>
          <p:cNvSpPr txBox="1"/>
          <p:nvPr/>
        </p:nvSpPr>
        <p:spPr>
          <a:xfrm>
            <a:off x="2478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Чайковский создавал музыку, которую любят во всём мире. Его произведения звучат на сценах и в концертных залах.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478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1840-е — Пётр Чайковский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473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апреля 1961 года Юрий Гагарин первым из людей полетел в космос. Его полёт стал гордостью всей страны.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473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1961 — Юрий Гагарин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64683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российские учёные, спортсмены, врачи и учителя продолжают делать важные открытия и добрые дела, которыми можно гордиться.
</a:t>
            </a:r>
            <a:endParaRPr lang="en-US" sz="1317" dirty="0"/>
          </a:p>
        </p:txBody>
      </p:sp>
      <p:sp>
        <p:nvSpPr>
          <p:cNvPr id="16" name="Text 9"/>
          <p:cNvSpPr txBox="1"/>
          <p:nvPr/>
        </p:nvSpPr>
        <p:spPr>
          <a:xfrm>
            <a:off x="64684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 время — новые достижения
</a:t>
            </a:r>
            <a:endParaRPr lang="en-US" sz="124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любовь к Родине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127320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Дом и семья
</a:t>
            </a:r>
            <a:pPr algn="l" indent="0" marL="0">
              <a:lnSpc>
                <a:spcPct val="100000"/>
              </a:lnSpc>
              <a:buNone/>
            </a:pPr>
            <a:r>
              <a:rPr lang="en-US" sz="2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Родине начинается с самых близких людей. В семье ребёнок учится заботе, доброте и уважению, а ещё понимает, что родной дом нужно беречь каждый день.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719075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Город и 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2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хочется быть полезным своему дому, а затем — городу и всей России. Уважение к улицам, памятникам, природе и людям показывает настоящую любовь к Родине.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112732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Двор и школа
</a:t>
            </a:r>
            <a:pPr algn="l" indent="0" marL="0">
              <a:lnSpc>
                <a:spcPct val="100000"/>
              </a:lnSpc>
              <a:buNone/>
            </a:pPr>
            <a:r>
              <a:rPr lang="en-US" sz="2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ребёнок замечает, что важно следить за порядком во дворе и в школе. Когда человек не мусорит, бережёт вещи и помогает другим, он уже делает добро для своей страны.
</a:t>
            </a:r>
            <a:endParaRPr lang="en-US" sz="1342" dirty="0"/>
          </a:p>
        </p:txBody>
      </p:sp>
      <p:sp>
        <p:nvSpPr>
          <p:cNvPr id="13" name="Text 5"/>
          <p:cNvSpPr txBox="1"/>
          <p:nvPr/>
        </p:nvSpPr>
        <p:spPr>
          <a:xfrm>
            <a:off x="371907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Добрые дела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2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Родине растёт из простых поступков: помочь взрослым, быть вежливым, беречь учебники и не ломать ветки. Такие дела кажутся маленькими, но вместе они очень важны.
</a:t>
            </a:r>
            <a:endParaRPr lang="en-US" sz="12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быть хорошим гражданином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доброго гражданина: знания, уважение, забота и ответственность ведут к любви к своей стране.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 в день Победы
</a:t>
            </a:r>
            <a:pPr algn="l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мая на улицах можно увидеть праздничные шествия, цветы и георгиевские ленты. Этот день напоминает о подвиге людей, которые защитили Родину. Память о них помогает нам ценить мир и спокойную жизнь.
</a:t>
            </a:r>
            <a:endParaRPr lang="en-US" sz="1448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Вечный огонь и памятники
</a:t>
            </a:r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памятников и у Вечного огня люди останавливаются, чтобы вспомнить тех, кто не вернулся с войны. Тишина в таких местах звучит особенно сильно. Она учит уважению, благодарности и внимательному отношению к истории.
</a:t>
            </a:r>
            <a:endParaRPr lang="en-US" sz="1352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Ветераны рядом с нами
</a:t>
            </a:r>
            <a:pPr algn="l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Ветераны — живые свидетели большой истории. Когда дети дарят им цветы, слушают рассказы и говорят спасибо, они проявляют доброту и уважение. Такие встречи помогают помнить, какой ценой был сохранён мир.
</a:t>
            </a:r>
            <a:endParaRPr lang="en-US" sz="1338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которая учит беречь мир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страна и трудолюбивые люди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0361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помогают детям учиться, а врачи заботятся о здоровье людей. Их работа требует терпения, знаний и доброго сердца, поэтому она особенно важна для всей страны.
</a:t>
            </a:r>
            <a:endParaRPr lang="en-US" sz="1228" dirty="0"/>
          </a:p>
        </p:txBody>
      </p:sp>
      <p:sp>
        <p:nvSpPr>
          <p:cNvPr id="11" name="Text 3"/>
          <p:cNvSpPr txBox="1"/>
          <p:nvPr/>
        </p:nvSpPr>
        <p:spPr>
          <a:xfrm>
            <a:off x="420361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и врачи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20186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возводят дома, школы и дороги, а инженеры придумывают, как сделать жизнь удобнее и безопаснее. Благодаря их труду города растут и становятся красивее.
</a:t>
            </a:r>
            <a:endParaRPr lang="en-US" sz="1354" dirty="0"/>
          </a:p>
        </p:txBody>
      </p:sp>
      <p:sp>
        <p:nvSpPr>
          <p:cNvPr id="13" name="Text 5"/>
          <p:cNvSpPr txBox="1"/>
          <p:nvPr/>
        </p:nvSpPr>
        <p:spPr>
          <a:xfrm>
            <a:off x="420186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и инженеры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3076165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Фермеры выращивают хлеб, овощи и фрукты, а рабочие создают нужные вещи каждый день. Их труд не всегда заметен, но без него стране было бы трудно.
</a:t>
            </a:r>
            <a:endParaRPr lang="en-US" sz="1354" dirty="0"/>
          </a:p>
        </p:txBody>
      </p:sp>
      <p:sp>
        <p:nvSpPr>
          <p:cNvPr id="15" name="Text 7"/>
          <p:cNvSpPr txBox="1"/>
          <p:nvPr/>
        </p:nvSpPr>
        <p:spPr>
          <a:xfrm>
            <a:off x="3076165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Фермеры и рабочие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3075991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Пожарные приходят на помощь в опасную минуту, а многие другие люди тоже делают добрые и важные дела. Когда каждый честно работает, жизнь вокруг становится спокойнее и лучше.
</a:t>
            </a:r>
            <a:endParaRPr lang="en-US" sz="1241" dirty="0"/>
          </a:p>
        </p:txBody>
      </p:sp>
      <p:sp>
        <p:nvSpPr>
          <p:cNvPr id="17" name="Text 9"/>
          <p:cNvSpPr txBox="1"/>
          <p:nvPr/>
        </p:nvSpPr>
        <p:spPr>
          <a:xfrm>
            <a:off x="3075991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Пожарные и помощники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9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беречь каждый день
</a:t>
            </a:r>
            <a:endParaRPr lang="en-US" sz="2429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799442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 — это простой, но очень важный поступок. Чистый двор, парк и класс делают жизнь приятнее, а людям становится легче радоваться своему дому и городу.
</a:t>
            </a:r>
            <a:endParaRPr lang="en-US" sz="1246" dirty="0"/>
          </a:p>
        </p:txBody>
      </p:sp>
      <p:sp>
        <p:nvSpPr>
          <p:cNvPr id="12" name="Text 3"/>
          <p:cNvSpPr txBox="1"/>
          <p:nvPr/>
        </p:nvSpPr>
        <p:spPr>
          <a:xfrm>
            <a:off x="3799442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вокруг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799274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беречь школьные вещи, не ломать ветки и экономить воду. Такие привычки помогают сохранять природу и показывают, что человек умеет быть внимательным и заботливым.
</a:t>
            </a:r>
            <a:endParaRPr lang="en-US" sz="1187" dirty="0"/>
          </a:p>
        </p:txBody>
      </p:sp>
      <p:sp>
        <p:nvSpPr>
          <p:cNvPr id="14" name="Text 5"/>
          <p:cNvSpPr txBox="1"/>
          <p:nvPr/>
        </p:nvSpPr>
        <p:spPr>
          <a:xfrm>
            <a:off x="3799274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и вода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6356296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Домашним и бездомным животным нужна помощь, ласка и осторожное обращение. Если не обижать их и вовремя позвать взрослых, мир вокруг становится добрее и спокойнее.
</a:t>
            </a:r>
            <a:endParaRPr lang="en-US" sz="1235" dirty="0"/>
          </a:p>
        </p:txBody>
      </p:sp>
      <p:sp>
        <p:nvSpPr>
          <p:cNvPr id="16" name="Text 7"/>
          <p:cNvSpPr txBox="1"/>
          <p:nvPr/>
        </p:nvSpPr>
        <p:spPr>
          <a:xfrm>
            <a:off x="6356296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животных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56128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товарищу, убрать класс после занятия и сказать спасибо — это тоже забота о Родине. Вежливость и доброта каждый день делают людей дружнее.
</a:t>
            </a:r>
            <a:endParaRPr lang="en-US" sz="1351" dirty="0"/>
          </a:p>
        </p:txBody>
      </p:sp>
      <p:sp>
        <p:nvSpPr>
          <p:cNvPr id="18" name="Text 9"/>
          <p:cNvSpPr txBox="1"/>
          <p:nvPr/>
        </p:nvSpPr>
        <p:spPr>
          <a:xfrm>
            <a:off x="6356128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и помощь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путешествия показывает, как в одной стране рядом существуют столица, природа, большие пространства и разные традиции.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всех жителей России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378670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Одна Родина
</a:t>
            </a:r>
            <a:pPr algn="l" indent="0" marL="0">
              <a:lnSpc>
                <a:spcPct val="100000"/>
              </a:lnSpc>
              <a:buNone/>
            </a:pPr>
            <a:r>
              <a:rPr lang="en-US" sz="2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Всех жителей страны объединяет общая Родина. У людей могут быть разные обычаи и блюда, но они живут в одном большом доме — России.
</a:t>
            </a:r>
            <a:endParaRPr lang="en-US" sz="1467" dirty="0"/>
          </a:p>
        </p:txBody>
      </p:sp>
      <p:sp>
        <p:nvSpPr>
          <p:cNvPr id="12" name="Text 3"/>
          <p:cNvSpPr txBox="1"/>
          <p:nvPr/>
        </p:nvSpPr>
        <p:spPr>
          <a:xfrm>
            <a:off x="6970425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Общая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2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страны хранит память о героях, трудах и победах. Когда люди знают прошлое своей Родины, они лучше понимают, почему её нужно беречь и уважать.
</a:t>
            </a:r>
            <a:endParaRPr lang="en-US" sz="1389" dirty="0"/>
          </a:p>
        </p:txBody>
      </p:sp>
      <p:sp>
        <p:nvSpPr>
          <p:cNvPr id="13" name="Text 4"/>
          <p:cNvSpPr txBox="1"/>
          <p:nvPr/>
        </p:nvSpPr>
        <p:spPr>
          <a:xfrm>
            <a:off x="437867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Символы и язык
</a:t>
            </a:r>
            <a:pPr algn="l" indent="0" marL="0">
              <a:lnSpc>
                <a:spcPct val="100000"/>
              </a:lnSpc>
              <a:buNone/>
            </a:pPr>
            <a:r>
              <a:rPr lang="en-US" sz="2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Флаг, герб и гимн напоминают, что страна у нас одна. Русский язык помогает людям понимать друг друга в школе, дома, на улице и в путешествиях.
</a:t>
            </a:r>
            <a:endParaRPr lang="en-US" sz="1409" dirty="0"/>
          </a:p>
        </p:txBody>
      </p:sp>
      <p:sp>
        <p:nvSpPr>
          <p:cNvPr id="14" name="Text 5"/>
          <p:cNvSpPr txBox="1"/>
          <p:nvPr/>
        </p:nvSpPr>
        <p:spPr>
          <a:xfrm>
            <a:off x="697042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Мир и дружба
</a:t>
            </a:r>
            <a:pPr algn="l" indent="0" marL="0">
              <a:lnSpc>
                <a:spcPct val="100000"/>
              </a:lnSpc>
              <a:buNone/>
            </a:pPr>
            <a:r>
              <a:rPr lang="en-US" sz="2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Дружба, уважение и желание жить спокойно делают страну сильнее. Если люди помогают друг другу и думают о будущем, Россия становится ещё крепче.
</a:t>
            </a:r>
            <a:endParaRPr lang="en-US" sz="140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99775" y="1252600"/>
            <a:ext cx="4485000" cy="27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6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начинается с нас
</a:t>
            </a:r>
            <a:pPr algn="l" indent="0" marL="0">
              <a:lnSpc>
                <a:spcPct val="100000"/>
              </a:lnSpc>
              <a:buNone/>
            </a:pPr>
            <a:r>
              <a:rPr lang="en-US" sz="17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это наш общий дом: огромный, красивый и разный. Когда мы бережём природу, уважаем людей, учимся и делаем добрые дела, Родина становится сильнее.
</a:t>
            </a:r>
            <a:endParaRPr lang="en-US" sz="446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2026-05-25T18:46:34Z</dcterms:created>
  <dcterms:modified xsi:type="dcterms:W3CDTF">2026-05-25T18:46:34Z</dcterms:modified>
</cp:coreProperties>
</file>