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как второстепенный член предложения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и понять его роль в предложении?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нужно знать дополнение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понять, на кого или на что направлено действие. Это важно для разбора предложения, правильного выбора вопроса и точного понимания текста, особенно при изучении падежей и предлогов.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 этим вопросам его находят в предложении и отличают от других членов.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 вопросами косвенных падежей.
</a:t>
            </a:r>
            <a:endParaRPr lang="en-US" sz="5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дополнения со сказуемым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чаще всего зависит от сказуемого и показывает, на какой предмет направлено действие. Оно делает предложение точнее и помогает раскрыть смысл глагола.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не 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задать вопрос именно от сказуемого, а не от подлежащего. Тогда становится ясно, какое слово обозначает предмет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дополнения и примеры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вопросы и типичные примеры дополнения.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определяется по падежному вопросу и смыслу действия, а иногда вместе с предлогом.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36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 дополнение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выражено существительным в косвенном падеже: читать рассказ, ждать перемен, спорить о погоде. Такое слово прямо называет предмет, связанный с действием.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дополнение представляет собой целое сочетание слов: думать о хорошем друге, говорить о любимой книге. Вопрос ставится ко всему сочетанию, а не только к одному слову.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быть выражено местоимением: встретить его, благодарить вас, спросить её. В таких примерах важно задать вопрос к слову и определить его роль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косвенное дополнение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дополнение обычно связано с переходным глаголом и отвечает на вопросы кого? что? без предлога: читать книгу, построить дом, увидеть птицу.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дополнение отвечает на другие падежные вопросы и нередко употребляется с предлогом: помогать маме, говорить о путешествии, заботиться о младшем брате.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этих видов помогает точнее определить смысл действия и не смешивать дополнение с другими второстепенными членами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дополнения в 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предложениях с предлогами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Предложные дополнения очень часто встречаются в учебных текстах и в речи школьников, поэтому их полезно замечать сразу при разборе предложения.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падежный вопрос вместе с предлогом, оно, как правило, является дополнением, а не обстоятельством.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входит в состав дополнения и помогает точнее показать связь между словами: думать о друге, говорить о книге, мечтать о путешествии.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вопрос ставится ко всему сочетанию целиком: о ком? о чём? над чем? Важно не отделять предлог от слова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08260"/>
            <a:ext cx="310200" cy="275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49923" y="1798621"/>
            <a:ext cx="239175" cy="318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дополнение от обстоятельства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отвечает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отвечает на вопросы косвенных падежей и называет предмет, связанный с действием. Обстоятельство чаще сообщает о времени, месте, причине или способе действия.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читать вечером слово вечером обозначает время, значит это обстоятельство. Оно не называет предмет, на который направлено действие.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читать книгу слово книгу отвечает на вопрос что? и обозначает объект действия. Это дополнение, потому что оно связано со сказуемым по смыслу.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или объект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идти в школу выражение в школу показывает направление движения, а помочь брату называет лицо, которому направлено действие. Поэтому в одном случае это обстоятельство, а в другом — дополнение.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бывают дополнениями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особенно часто встречаются слова, обозначающие предмет или лицо действия, поэтому они легче всего распознаются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и местоимения составляют основную часть примеров; это подтверждает, что дополнение чаще всего называет конкретный объект действия.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и однокоренные формы в предложении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начальной форме чаще всего становится подлежащим и называет того, кто выполняет действие или о ком сообщается в предложении.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падеж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основа слова может стать дополнением, если отвечает на падежный вопрос и зависит от сказуемого: Книгу читают вечером.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определить вопрос, падеж и связь со сказуемым: форма слова меняется, а роль в предложении зависит от контекста.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Синтаксический разбор предложения с дополнением
</a:t>
            </a:r>
            <a:endParaRPr lang="en-US" sz="2446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«Мальчик читает интересную книгу» подлежащее — мальчик, сказуемое — читает, а дополнение — книгу. Оно связано именно с глаголом и отвечает на вопрос что?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интересную является определением: оно уточняет существительное книгу. Если перепутать признаки слова и его роль, можно ошибиться в разборе всего предложения.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дополнения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возникают, когда ученик ищет член предложения по отдельному слову, а не по смысловой связи со сказуемым.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неточностей — неверно выбранный главный вопрос. Если сначала определить сказуемое, число ошибок заметно уменьшается.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учебных ошибок по теме «Дополнение»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дополнений в разных падежах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Падеж, вопрос и пример помогают увидеть, как дополнение меняет форму и сохраняет связь с действием.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может стоять в разных косвенных падежах, но всегда связано с действием и отвечает на падежный вопрос.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«Дополнение»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дополнение в 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синтаксическом разборе предложения с дополнением.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пословицах и коротких текстах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с дополнением делают совет точным: действие направлено на конкретный предмет, поэтому смысл пословицы или призыва понимается без лишних объяснений.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 предлогами особенно удобны в нравственных высказываниях: они связывают действие с темой разговора и помогают точнее выразить мысль.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текстах дополнение часто помогает показать, у кого именно перенимают опыт, чему учатся или о ком заботятся, делая высказывание содержательным.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такие примеры удобно разбирать устно: ученик быстро находит дополнение, задаёт вопрос и объясняет, к какому слову оно относится.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в речи школьника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помогает строить понятные ответы и пересказы: оно уточняет, что именно сделал, увидел, прочитал или услышал школьник.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подбирает дополнения, тем легче ему выражать мысли, передавать смысл текста и строить грамотные предложения.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работе точное дополнение делает фразу яснее и богаче: оно помогает избежать однообразия и выбрать нужное слово для описания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дополнения с другими членами предложения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дополнение чаще всего входит в связь с глаголом и только затем уточняется в составе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занимает место рядом со сказуемым, но может быть связано и с другими словами в составе предложения; это важно для точного разбора.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 по теме «Члены предложения»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Дополнение: что важно запомнить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отвечает на падежные вопросы, называет предмет действия и чаще всего связано со сказуемым. Умение находить его делает разбор точнее и речь — грамотнее.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2026-05-22T05:49:51Z</dcterms:created>
  <dcterms:modified xsi:type="dcterms:W3CDTF">2026-05-22T05:49:51Z</dcterms:modified>
</cp:coreProperties>
</file>