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Вид: понятие, критерии и структура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определяют вид и почему его изучение важно.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вида в биологии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вид — основная единица систематики. Ещё Карл Линней ввёл двойные латинские названия организмов, чтобы упростить их изучение. Сегодня понятие вида помогает разбираться в эволюции, охране природы, сельском хозяйстве и медицине.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 млн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живых организмов уже описано учёными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и обзорные оценки числа описанных видов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огромный масштаб биоразнообразия и объясняет, почему для точного определения вида нужны несколько критериев.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морфология помогает узнавать виды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внешность уже говорит о различии
</a:t>
            </a:r>
            <a:pPr algn="l" indent="0" marL="0">
              <a:lnSpc>
                <a:spcPct val="115000"/>
              </a:lnSpc>
              <a:buNone/>
            </a:pPr>
            <a:r>
              <a:rPr lang="en-US" sz="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кошка и лесная кошка похожи только на расстоянии. Вблизи заметны разница в размерах, окрасе, форме черепа и хвоста. Эти признаки видны сразу и особенно важны, когда сравнивают животных в природе или по фотографиям. Именно поэтому морфологический критерий особенно полезен в полевых наблюдениях и школьных определителях.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 одним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морфологический критерий особенно удобен: различают форму клюва, рисунок оперения, длину крыльев и хвоста. Даже близкие виды могут выглядеть похоже, но небольшие устойчивые отличия показывают, что их строение закреплено наследственно и повторяется у многих особей. По ним можно быстро сравнить несколько особей и заметить закономерность.
</a:t>
            </a:r>
            <a:endParaRPr lang="en-US" sz="88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сравнивают по внешности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смотрят на форму листьев, строение цветка, высоту стебля и тип плодов. Например, два похожих дерева могут различаться по форме листовой пластинки и соцветия. Для ботаника такие детали так же важны, как для зоолога окраска шерсти. Поэтому даже маленькая деталь помогает избежать ошибки в определении.
</a:t>
            </a:r>
            <a:endParaRPr lang="en-US" sz="9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критерий: процессы и примеры из природы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показывает, как организм работает: какой у него обмен веществ, как он дышит и как растёт. Если процессы жизнедеятельности устойчиво совпадают, это помогает отнести особей к одному виду.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особенно важны сроки цветения и созревания семян. Даже близкие виды могут цвести в разное время, поэтому их пыльца и семена не смешиваются между собой.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сравнивают особенности размножения, развития и ухода за потомством. Разные сроки нереста, брачные сигналы или условия выведения детёнышей часто указывают на разные виды.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лягушками хорошо это показывает: если два вида размножаются в разные периоды и не встречаются во время нереста, они сохраняют биологическую самостоятельность и не образуют устойчивого потомства.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хромосомы и наследственность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совместимость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внешнем сходстве скрещивание не всегда даёт плодовитое потомство. Генетический анализ помогает понять, принадлежат ли особи к одному виду. Это особенно важно для близкородственных форм.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как паспорт вида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форма и размер хромосом образуют кариотип. Если он различается, гаметы обычно не совмещаются нормально, и видовой барьер сохраняется. Поэтому анализ хромосом помогает отличать даже очень похожие организмы.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генах и хромосомах блокируют обмен наследственной информацией между видами. Благодаря этому каждый вид сохраняет свои устойчивые признаки. Такие барьеры работают надёжно и незаметно для наблюдателя.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внутри вида поддерживает жизнеспособность потомства и помогает виду сохраняться в природе даже при изменении условий. Поэтому ДНК-данные особенно ценны в современной биологии.
</a:t>
            </a:r>
            <a:endParaRPr lang="en-US" sz="9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как среда разделяет виды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синица и лазоревка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парке можно увидеть несколько видов синиц, но каждая ведёт себя по-своему. Большая синица чаще ищет насекомых в кронах, а лазоревка кормится на внешних ветках. Так виды не мешают друг другу и делят пространство. Это снижает конкуренцию и позволяет им жить рядом.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меняет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местах растения и животные вынуждены приспосабливаться к нехватке воды и пищи. Одни виды накапливают влагу, другие активны в прохладные часы, третьи меняют способ питания. Экологический критерий помогает понять, почему внешне похожие организмы живут в разных условиях. Их образ жизни связан не только с внешностью, но и со средой.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 — разные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небольшой территории виды могут распределяться по своим «профессиям» в природе. Одни добывают пищу на земле, другие в кронах, третьи — у воды. Такое разделение снижает столкновения и позволяет множеству организмов сосуществовать. Именно поэтому богатая экосистема напоминает хорошо организованный город. Каждый занимает своё место и выполняет свою роль.
</a:t>
            </a:r>
            <a:endParaRPr lang="en-US" sz="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56" y="1397052"/>
            <a:ext cx="252040" cy="2240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626" y="2580703"/>
            <a:ext cx="246300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357" y="3775470"/>
            <a:ext cx="246300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критерий: ареалы обитания и изоляция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— место встречи вида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имеет свой ареал — территорию, где он живёт в природе. У снежного барса это высокогорья Центральной Азии, а у других видов ареалы могут быть очень узкими или огромными.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разделяют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пустыни и большие расстояния мешают особям свободно встречаться. Из-за такой изоляции популяции развиваются отдельно и со временем накапливают различия. Это помогает понять, почему один вид не смешивается с другим.
</a:t>
            </a:r>
            <a:endParaRPr lang="en-US" sz="88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распознать вид
</a:t>
            </a:r>
            <a:pPr algn="l" indent="0" marL="0">
              <a:lnSpc>
                <a:spcPct val="115000"/>
              </a:lnSpc>
              <a:buNone/>
            </a:pPr>
            <a:r>
              <a:rPr lang="en-US" sz="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организм встречается только в определённой области, это важная подсказка для биолога. Но географический критерий всегда проверяют вместе с другими признаками. Так меньше риск ошибиться в определении.
</a:t>
            </a:r>
            <a:endParaRPr lang="en-US" sz="8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 критериев вида: преимущества и недостатки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критериев вида по их возможностям и ограничениям.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критерий по отдельности не даёт полной уверенности; вид определяют по совокупности признаков.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вида: популяционный уровень и основные примеры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вида особи распределяются по популяциям — группам, которые живут на своей территории и чаще скрещиваются между собой. Так вид становится не однородной массой, а системой связанных частей.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волков такие группы часто связаны с определёнными участками леса или тундры, а у берёзы — с отдельными лесными массивами. Природные условия определяют границы популяций и особенности их расселения.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могут делиться на субпопуляции и демы, если среда неоднородна или особи расселены неравномерно. Это особенно заметно у видов с широким ареалом. Тогда каждая часть немного отличается от другой.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связи включают конкуренцию, защиту территории и обмен генетическим материалом, поэтому структура вида влияет на его устойчивость. Чем лучше связь между особями, тем выше жизнеспособность вида.
</a:t>
            </a:r>
            <a:endParaRPr lang="en-US" sz="10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 устойчивость вида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группа многочисленна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популяции лучше переживают морозы, нехватку пищи и другие трудные периоды. В них больше особей, а значит, выше шанс сохранить потомство и восстановиться после потерь.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группы разделены лесами, горами или расстоянием, обмен генами ослабевает. Тогда популяции могут отличаться друг от друга сильнее, а редкие признаки легче теряются со временем.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отношения: конкуренция, сотрудничество и выживание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пищу, воду, свет и территорию особи одного вида неизбежно соперничают. Такая борьба ограничивает число сильнейших и помогает сохранять ресурсы для потомства и выживания вида.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сотрудничество не менее важно: стаи, колонии и семейные группы легче находят пищу, защищаются от врагов и успешно мигрируют на новые участки вместе и согласованно.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муравьёв, волков и пингвинов заметна забота о потомстве: взрослые особи кормят, согревают и охраняют молодых. Это повышает шансы вида на сохранение в сложных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барьера, которые разделяют виды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реки как природная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гора может стать невидимой стеной для животных и растений. По разные стороны барьера популяции живут отдельно, не встречаясь при размножении. Со временем у них накапливаются свои признаки, и расстояние превращается в настоящий рубеж между видами. Такое разделение особенно заметно в горных районах и на островах.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время цветения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близких растения могут расти рядом, но цвести в разное время. Тогда пыльца не успевает попасть на нужный цветок, и скрещивание не происходит. Именно поэтому время цветения тоже работает как природный фильтр. У дуба и липы это особенно хорошо заметно весной и летом в одном лесу.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внешне похожие животные не могут дать потомство из-за несовместимости половых клеток. У зелёной и буроватой лягушек это один из главных барьеров. Даже при встрече в одной местности они остаются отдельными видами и не смешиваются. Так сохраняется устойчивость каждого вида в природе без лишних изменений.
</a:t>
            </a:r>
            <a:endParaRPr lang="en-US" sz="9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процессы внутри вида: мутации и отбор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признаков, а наследственная изменчивость делает популяцию не одинаковой. Без такого материала эволюции отбору было бы нечего выбирать; в природе всё происходило бы иначе.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берёзовой пяденицы потемнение деревьев после загрязнения воздуха дало преимущество тёмным особям. Они лучше скрывались от врагов и чаще оставляли потомство в этих новых условиях.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 накапливаются в поколениях и могут привести к заметным различиям между популяциями. Так внутри вида возникает новое разнообразие, важное для дальнейшего развития и выживания.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среде обитания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и летняя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окраску шерсти по сезонам: зимой он белый, летом сероватый. Такая перемена помогает ему оставаться менее заметным на снегу и среди травы в лесу.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защищаются от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сухом климате растения уменьшают потерю влаги: листья становятся толще, а у некоторых видов появляются колючки. Это позволяет переживать жару и длительные периоды без дождей.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видами: примеры и биологическое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и леопон: гибриды с границами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— результат скрещивания лошади и осла. Он сочетает черты обоих родителей, но обычно не способен давать потомство. Леопон, появляющийся при скрещивании леопарда и льва, тоже показывает, что гибрид может существовать, но не всегда продолжать линию вида. Причина чаще всего в несоответствии хромосомных наборов у родителей.
</a:t>
            </a:r>
            <a:endParaRPr lang="en-US" sz="1118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гибриды редко становятся устойчивыми 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гибридизация встречается у близких видов, если они обитают рядом и их барьеры частично ослабевают. Однако даже тогда новые формы редко оказываются устойчивыми и долго сохраняются без строгой изоляции. Поэтому такой процесс не считается обычным путём образования видов в большинстве случаев сейчас в науке.
</a:t>
            </a:r>
            <a:endParaRPr lang="en-US" sz="11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меры сохранения видов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 охраной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тысячи видов растений в России находятся под угрозой исчезновения. Их сохранение особенно важно, потому что растения создают пищу, укрытия и кислород для многих живых организмов.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тигр, белый медведь и другие редкие виды нуждаются в защите мест обитания. Когда численность падает, исчезают не только сами животные, но и важные связи в экосистеме.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сохраняют места, где виды могут жить без сильного вмешательства человека. Там легче восстановить численность животных и защитить редкие растения на долгое время.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 поддерживает равновесие в природе и помогает сохранять разнообразие жизни для будущих поколений. Без этого экосистемы становятся беднее и менее устойчивыми со временем, везде.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понимание вида в биологии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1735 — Карл Линней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предложил первую удобную систему классификации живых организмов и ввёл бинарные названия видов. Это позволило учёным говорить об одних и тех же организмах на общем языке.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Чарльз Дарвин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виды изменяются, приспосабливаются к среде и постепенно возникают новые формы. Его идеи связали наблюдения о природе с эволюцией.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Эрнст Майр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Майр рассматривал вид как популяционно-генетическую систему, объединённую обменом генами и изоляцией от других групп. Такой подход приблизил изучение вида к современной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современные технологии помогают изучать виды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подсказывает, кто есть кто
</a:t>
            </a:r>
            <a:pPr algn="l" indent="0" marL="0">
              <a:lnSpc>
                <a:spcPct val="115000"/>
              </a:lnSpc>
              <a:buNone/>
            </a:pPr>
            <a:r>
              <a:rPr lang="en-US" sz="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ДНК-тесты помогают отличить даже очень похожие виды, когда внешние признаки почти не различаются. Учёные сравнивают участки наследственного материала и уточняют родство организмов. Это особенно важно при изучении редких животных и скрытых лесных обитателей. Так можно избежать ошибок в охране природы и учёте в научной работе и практике.
</a:t>
            </a:r>
            <a:endParaRPr lang="en-US" sz="86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в работе полевого биолога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незаметно фиксируют животных в лесах, горах и степях, где человеку трудно наблюдать за ними постоянно. По снимкам можно узнать время активности, маршруты передвижения и наличие детёнышей. Такие данные помогают защищать виды без лишнего беспокойства для них. Это особенно полезно для осторожных и редких животных.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следят за миграциями
</a:t>
            </a:r>
            <a:pPr algn="l" indent="0" marL="0">
              <a:lnSpc>
                <a:spcPct val="115000"/>
              </a:lnSpc>
              <a:buNone/>
            </a:pPr>
            <a:r>
              <a:rPr lang="en-US" sz="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слежка показывает, как крупные животные перемещаются по огромным территориям. Исследователи видят миграции, места отдыха и опасные участки маршрута. Эти сведения нужны для создания охраняемых зон и коридоров, по которым животные могут безопасно проходить. Так наука помогает не только наблюдать, но и сохранять виды лучше.
</a:t>
            </a:r>
            <a:endParaRPr lang="en-US" sz="8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основа понимания живой природы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это ключ к пониманию разнообразия жизни. Когда мы учитываем его критерии, структуру и связи с природой, становится яснее, как беречь биологический мир на Земле.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2026-05-09T17:11:47Z</dcterms:created>
  <dcterms:modified xsi:type="dcterms:W3CDTF">2026-05-09T17:11:47Z</dcterms:modified>
</cp:coreProperties>
</file>