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Многощетинковые и кольчатые черви,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строение, роль и значение многощетинковых в экосистемах и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черви: возникновение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появились более 500 миллионов лет назад и делятся на три основных класса: малощетинковые, многощетинковые и пиявки. Они обитают в морях, пресных водах и почве, играя важную экологическую роль и служа объектом биологических исследований.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включают более 12 тысяч видов, в основном морских, но некоторые — пресноводных. Они адаптированы к разным средам, от поверхностных слоёв до глубоководных зон.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среда обитания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мельчайших до трёхметровых представителей, тело часто окрашено ярко, что помогает маскироваться или предупреждать врагов. Такая окраска разнообразит морские ландшафты.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окраска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сегменты с параподиями и щетинками, обеспечивающими движения и захват пищи. Эта структура придаёт животным гибкость и манёвренность.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сегментация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черви: разнообразие и особенности строения
</a:t>
            </a:r>
            <a:endParaRPr lang="en-US" sz="2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Многощетинковые: строение тела и сегментация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повторяющихся сегментов, каждый с парой параподий, несущих многочисленные щетинки для движения в воде и грунте.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оснащена сложными органами чувств — усиками, щупальцами и глазами, обеспечивающими ориентацию и поиск пищи.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 выделяют слизь, которая защищает кожу и облегчает перемещение по субстрату в условиях подводной среды.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кровеносная системы многощетинковых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содержатся дыхательные пигменты, такие как гемоглобин, обеспечивающие эффективный газообмен в разных средах обитания.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замкнутая, снабжает ткани кислородом и питательными веществами, поддерживая высокий уровень обмена веществ.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варьируется: одни виды — активные хищники, другие — фильтраторы, а некоторые питаются илом и органическими остатками.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сквозной, включает рот, кишечник и анус, что обеспечивает эффективное переваривание и усвоение пищи.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нервная система многощетинковых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кожу и жабры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повороты на параподиях увеличивают площадь газообмена, позволяя эффективное насыщение крови кислородом.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Окологлоточное кольцо и брюшная нервная цепочка обеспечивают координацию движений и реагирование на внешние раздражители.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клетки на коже воспринимают свет, запахи и вибрации, помогая ориентироваться в окружающей среде.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Влагопроницаемые покровы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кожа поддерживает обмен веществ и защищает тело от вредных воздействий внешней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образ жизни многощетинковых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передвижение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способны плавать, ползать и зарываться в грунт, используя параподии и щетинки для движения. Некоторые строят защитные трубки из песка и слизи для спасения и укрытия.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встречаются свободноживущие хищники, роющие фильтраторы и малоподвижные трубочники — каждая группа адаптирована к своим экологическим нишам.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многощетинковых червей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многощетинковых раздельнополы, размножаются половым путём, что способствует генетическому разнообразию видов.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откладываются в воду, из которых развиваются свободноплавающие личинки — трохофоры, обеспечивающие расселение и выживание потомства.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к бесполому размножению — фрагментации или почкованию, что ускоряет численное увеличение популяций.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биоценоз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служат пищей для рыб и ракообразных, формируя важное звено в морских пищевых цепях.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органические остатки, ускоряя круговорот веществ и улучшая качество морских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устойчивости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активности, многощетинковые способствуют разнообразию и стабильности морских сообществ.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многощетинковых червей в морских экосистемах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9526"/>
            <a:ext cx="4332300" cy="22107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многощетинковых и малощетинковых червей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среду обитания, строение тела и питание этих двух групп кольчатых червей, выявляя их экологические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обладают большей экологической пластичностью и разнообразием строения и образа жизни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изучения: Нереис и её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Нереис — один из самых известных многощетинковых червей, достигающий длины до 30 см. Он активно плавает и роет норы в прибрежной зоне морей, находясь в поисках пищи.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мелкими беспозвоночными, нереис играет роль хищника. Этот вид широко изучается в школьных и академических исследованиях как пример активного морского представителя многощетинковых.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многощетинковых в биомассе морского дна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особенно обильны на мелководьях, где обеспечивают основу питания для многочисленных морских обитателей.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многощетинковых в биомассе подчеркивает их ключевое значение для стабильности и продуктивности морских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как фильтраторы и разлагатели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Фильтрующие виды удаляют из воды взвешенные частицы, улучшая качество и прозрачность морской воды.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органические остатки, способствуя возврату питательных веществ в экосистему.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таких червей входит в состав важных экосистемных услуг, оказывая влияние на водную среду.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их деятельности поддерживается баланс в морских биогеохимических циклах и биологических сообществах.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нередко охотятся на мелких морских животных, используя многочисленные щетинки и параподии для быстрой добычи. Это обеспечивает важный регуляторный эффект на численность мелких беспозвоночных.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хищничество в многощетинковых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в тесном союзе с отшельниками, губками и кораллами. Такой симбиоз включает взаимную защиту и обмен питательными веществами, что усиливает выживание партнеров в сложных условиях.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симбиоза в морской среде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симбиотические отношения многощетинковых
</a:t>
            </a:r>
            <a:endParaRPr lang="en-US" sz="2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как пища для животных и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составляют важный корм для рыб, ракообразных и морских птиц, поддерживая пищевые цепи морских экосистем.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промысловом рыбоводстве их используют в качестве живого корма для молоди, что улучшает выживаемость и рост ценных видов рыб.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плотность влияет на биоразнообразие и продуктивность экосистем, что косвенно сказывается на состоянии промышленных рыбных запасов.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61930"/>
            <a:ext cx="376800" cy="334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кольчатых червей для почвы и водоёмов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и аэрация почвы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активно перемешивают почву, обеспечивая поступление кислорода и улучшая структуру почвенного слоя, что способствует росту растений.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ускоряют разложение органических остатков, превращая их в доступные питательные вещества для растений и микробов, улучшая плодородие.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водных биоценозов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водах кольчатые черви участвуют в очистке и разложении, способствуя поддержанию здоровья и устойчивости водных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многощетинковых в рыболовстве и медицине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широко применяются как наживка для рыболовства, благодаря своей доступности и привлекательности для хищных рыб. Их добыча поддерживает важные экономические отрасли.
</a:t>
            </a:r>
            <a:endParaRPr lang="en-US" sz="1287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являются объектом медицинских исследований: из их тканей получают биологически активные вещества, используемые в регенеративной медицине и фармацевтике для создания новых препаратов.
</a:t>
            </a:r>
            <a:endParaRPr lang="en-US" sz="119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многощетинковых с экосистемами и организмами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питания и обмена веществ в морских и прибрежных экосистемах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открытие новых видов подчеркивает необходимость постоянного мониторинга и изучения для сохранения биологических ресурсов и экосистем.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
</a:t>
            </a:r>
            <a:pPr algn="ctr" indent="0" marL="0">
              <a:lnSpc>
                <a:spcPct val="120004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многощетинковых открываются ежегодно, расширяя знания о биоразнообразии и функциях этих организмов в экосистемах.
</a:t>
            </a:r>
            <a:pPr algn="ctr" indent="0" marL="0">
              <a:lnSpc>
                <a:spcPct val="120004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54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биология, 2023
</a:t>
            </a:r>
            <a:endParaRPr lang="en-US" sz="3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кольчатых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черви, особенно многощетинковые, являются важнейшими участниками природных процессов и поддержки жизни человека через улучшение экологии и развитие науки.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2026-05-08T21:27:14Z</dcterms:created>
  <dcterms:modified xsi:type="dcterms:W3CDTF">2026-05-08T21:27:14Z</dcterms:modified>
</cp:coreProperties>
</file>