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человека: от оплодотворения до старости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человека начинается с одной клетки и продолжается всю жизнь.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как организм меняется на протяжении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 формируются строение, функции и поведение человека от оплодотворения до смерти. Это ключ к пониманию норм развития, возрастных особенностей и причин нарушений, связанных с наследственностью, средой и образом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онтогенеза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онтогенеза различаются по срокам, темпам роста и ведущим процессам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имеет собственные биологические задачи: сначала закладываются органы, затем формируются функции, а позже происходит созревание и возрастные изменения.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возрастной физиологии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Зигота, дробление и имплантация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возникает зигота с полным набором хромосом. Это первая клетка нового организма, в которой уже объединена наследственная информация обоих родителей и задана программа дальнейшего развития.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дни зигота многократно делится без заметного увеличения размеров. Так формируются сначала плотный клеточный шар, а затем бластоциста, готовая к внедрению в стенку матки.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дробление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второй недели формируются оболочки, которые защищают эмбрион и обеспечивают обмен веществ. Они создают среду, в которой развитие может идти дальше без прямого контакта с внешней средой.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оболочки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6–7-й день бластоциста прикрепляется к эндометрию. Этот этап критически важен, потому что именно здесь устанавливается надежная связь зародыша с организмом матери и условия для питания.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эмбрионального развития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от оплодотворения до закладки органов и тканей.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внутриутробного развития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промежуток закладываются основные органы и системы. Эмбрион особенно чувствителен к любым неблагоприятным воздействиям, поэтому даже кратковременный фактор может повлиять на дальнейшее развитие.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3–8-я недели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и третьем триместрах главными становятся рост плода, созревание органов и подготовка к жизни после рождения. Нарушения на этом этапе чаще затрагивают функциональную зрелость.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сроки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нервной трубки происходит примерно на 28-й день, когда беременность может еще не быть очевидной. Поэтому ранние недели требуют особенно внимательного отношения к профилактике.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Алкоголь, никотин, некоторые лекарства, вирусные инфекции и дефицит фолиевой кислоты повышают риск врожденных пороков. Чем раньше и сильнее воздействие, тем серьезнее возможные последствия.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воздействия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ребенка в первый год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месяцы организм растет особенно быстро, поэтому питание и уход оказывают заметное влияние на 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полугода темпы прибавки постепенно снижаются, но именно в первый год закладывается основа дальнейшего физического роста.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возрастной физиологии и педиатрических норм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Новорожденность: адаптация к жизни вне утробы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кровообращение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легкие начинают работать самостоятельно, а кровообращение перестраивается на внеутробный режим. Это требует быстрой адаптации сердца, сосудов и дыхательных движений к новым условиям.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питание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Новорожденный еще плохо удерживает тепло и зависит от внешней среды. Одновременно меняется работа пищеварительной системы, поэтому кормление и режим сна постепенно становятся более устойчивыми.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потеря массы
</a:t>
            </a:r>
            <a:endParaRPr lang="en-US" sz="925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дни возможна нормальная потеря 5–7% массы тела. Обычно она связана с перестройкой обмена веществ и восстановлением водного баланса, а затем масса быстро возвращается.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Желтуха новорожденных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детей появляется физиологическая желтуха, обусловленная незрелостью обмена билирубина. Чаще всего она проходит самостоятельно, но требует наблюдения, чтобы не пропустить патологические состояния.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раннего детства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детстве особенно быстро развиваются мозг, речь и базовые движения, поэтому достижения меняются по годам очень заметно.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достижений показывает, что сначала формируются движение и речь, а затем усложняются общение, воображение и произвольное поведение.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возрастной психологии и физиологии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школьный возраст и школьная адаптация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6–11 лет быстро совершенствуются память, внимание и способность удерживать цель. Ребенок учится работать по правилу, а не только по непосредственному желанию, что важно для успешного обучения.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Когнитивный рост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рост скелета и мышц, улучшается координация и мелкая моторика. Именно в этот период особенно важно следить за осанкой, посадкой за партой и дозировкой зрительной нагрузки.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развитие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регулярное питание и чередование умственной и физической активности помогают поддерживать работоспособность. Без устойчивого режима школьная нагрузка быстрее вызывает утомление и снижает качество усвоения материала.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двигательная активность, поддержка взрослых и спокойная учебная среда облегчают адаптацию. В этом возрасте закладывается отношение к учению как к длительной и ответственной деятельности.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успеха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и возраст начала полового созревания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усреднённые ориентиры начала полового созревания; индивидуальные сроки могут заметно отличаться и зависят от наследственности и общего состояния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девочек пубертат обычно начинается раньше, чем у мальчиков; старт созревания — нормальный, но вариативный этап развития.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возрастной физиологии человека; средние ориентиры начала пубертата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как этап перестройки организма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переживает ростовой скачок: увеличиваются длина тела, масса, мышечная сила и меняются пропорции. Эти изменения требуют повышенного внимания к питанию, сну и двигательной активности.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взрослости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 связан не только с половым созреванием, но и с формированием личной ответственности. Постепенно закрепляются элементы взрослого поведения, критического мышления и понимания последствий поступков.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возрастает значимость общения со сверстниками и признания в группе. Отношения с ровесниками начинают сильнее влиять на самооценку, выбор поведения и чувство собственной независимости.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нервной системы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продолжает усложняться, но самоконтроль и устойчивость эмоций формируются медленнее, чем физическое развитие. Поэтому подростки острее реагируют на стресс и оценки окружающих.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индивидуальное развитие человека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факторов, определяющих темпы и особенности онтогенеза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созревают системы органов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самая долгая настройка
</a:t>
            </a:r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нервные связи созревают дольше других систем, поэтому особенно важны детство и подростковый возраст. В этот период формируются память, речь, внимание и способность управлять поведением в меняющихся условиях.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аппарат: рост и сила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 активно развиваются в детстве и подростковом возрасте. Именно тогда меняются пропорции тела, улучшается координация движений и нарастает физическая выносливость, если организм получает достаточную нагрузку и питание.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 иммунная системы: позднее созревание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функционально включается в пубертате под действием гормонов, а иммунная система продолжает совершенствоваться дольше. Поэтому возраст, питание и общее состояние здоровья заметно влияют на устойчивость к инфекциям.
</a:t>
            </a:r>
            <a:endParaRPr lang="en-US" sz="8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54832"/>
            <a:ext cx="4225529" cy="20071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кризисы и их проявления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ключевые моменты развития меняются поведение, самостоятельность и отношение ребёнка к взрослым.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отражают не болезнь, а смену ведущих задач развития: ребёнок осваивает новые формы самостоятельности и социального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психология и физиология развития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человека: устойчивость функций и максимум возможностей
</a:t>
            </a:r>
            <a:endParaRPr lang="en-US" sz="2127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работоспособность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зрелом возрасте обычно достигаются лучшие показатели силы, координации и выносливости. Это время, когда накопленные навыки, опыт и физиологическая устойчивость позволяют эффективно решать сложные задачи.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развития и стабильности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изменений становятся медленнее, чем в детстве, но способность учиться и приспосабливаться сохраняется. Зрелость сочетает устойчивость основных функций с гибкостью поведения и мышления.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образа жизни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состояние организма особенно заметно влияют сон, питание, регулярные нагрузки и хронический стресс. В зрелости полезные привычки помогают поддерживать работоспособность и замедлять неблагоприятные изменения.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 — это не только биологический, но и социальный этап. Человек принимает больше решений, несёт ответственность за себя, семью и профессиональные обязанности, что требует внутренней дисциплины.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после 40 лет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отражена не резкая утрата функций, а постепенное смещение баланса между нагрузкой и восстановлением, которое можно замедлять регулярной активностью.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40 лет изменения нарастают постепенно, но тренируемые функции сохраняются; образ жизни становится главным фактором сохранения качества жизни.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возрастной физиологии; обобщённые возрастные изменения после 40 лет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как естественный этап онтогенеза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зрелости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постепенное уменьшение резервов организма. Снижается скорость обмена веществ, а восстановление после нагрузок занимает больше времени, чем в молодом возрасте.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заметные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проявляются снижение мышечной массы, уменьшение плотности костной ткани и ухудшение остроты зрения. Организм ещё активен, но реагирует менее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затрагивают память, координацию и устойчивость к болезням. При этом регулярная активность и наблюдение врача помогают дольше сохранять самостоятельность.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этапа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 — естественная часть онтогенеза, а не болезнь. Его темп у разных людей различается и зависит от здоровья, привычек и условий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развития и возрастных заболеваний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снижающих риск отклонений развития и хронических болезней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путь от зиготы к зрелости и старению
</a:t>
            </a:r>
            <a:endParaRPr lang="en-US" sz="2877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 подчинено общим закономерностям, но у каждого проходит по-своему. Понимание возрастных этапов помогает бережнее относиться к здоровью, развитию и собственным возможностям.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2026-06-01T20:31:44Z</dcterms:created>
  <dcterms:modified xsi:type="dcterms:W3CDTF">2026-06-01T20:31:44Z</dcterms:modified>
</cp:coreProperties>
</file>